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626"/>
  </p:normalViewPr>
  <p:slideViewPr>
    <p:cSldViewPr snapToGrid="0">
      <p:cViewPr>
        <p:scale>
          <a:sx n="140" d="100"/>
          <a:sy n="140" d="100"/>
        </p:scale>
        <p:origin x="1384" y="528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_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55;p13">
            <a:extLst>
              <a:ext uri="{FF2B5EF4-FFF2-40B4-BE49-F238E27FC236}">
                <a16:creationId xmlns:a16="http://schemas.microsoft.com/office/drawing/2014/main" id="{8211BBC6-D26B-774F-8E16-2C824EDFA06C}"/>
              </a:ext>
            </a:extLst>
          </p:cNvPr>
          <p:cNvSpPr/>
          <p:nvPr userDrawn="1"/>
        </p:nvSpPr>
        <p:spPr>
          <a:xfrm>
            <a:off x="0" y="275"/>
            <a:ext cx="9152100" cy="4371147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4" name="Google Shape;59;p13">
            <a:extLst>
              <a:ext uri="{FF2B5EF4-FFF2-40B4-BE49-F238E27FC236}">
                <a16:creationId xmlns:a16="http://schemas.microsoft.com/office/drawing/2014/main" id="{CC8CEB66-A8CE-18FD-F3D3-BC827C228C91}"/>
              </a:ext>
            </a:extLst>
          </p:cNvPr>
          <p:cNvSpPr txBox="1"/>
          <p:nvPr userDrawn="1"/>
        </p:nvSpPr>
        <p:spPr>
          <a:xfrm>
            <a:off x="536123" y="409075"/>
            <a:ext cx="7505083" cy="264684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000" b="1" dirty="0">
                <a:solidFill>
                  <a:srgbClr val="FFC40F"/>
                </a:solidFill>
              </a:rPr>
              <a:t>Mechanical and</a:t>
            </a:r>
            <a:br>
              <a:rPr lang="en-US" sz="4000" b="1" dirty="0">
                <a:solidFill>
                  <a:srgbClr val="FFC40F"/>
                </a:solidFill>
              </a:rPr>
            </a:br>
            <a:r>
              <a:rPr lang="en-US" sz="4000" b="1" dirty="0">
                <a:solidFill>
                  <a:srgbClr val="FFC40F"/>
                </a:solidFill>
              </a:rPr>
              <a:t>Aerospace Engineering at </a:t>
            </a:r>
            <a:br>
              <a:rPr lang="en-US" sz="4000" b="1" dirty="0">
                <a:solidFill>
                  <a:srgbClr val="FFC40F"/>
                </a:solidFill>
              </a:rPr>
            </a:br>
            <a:r>
              <a:rPr lang="en-US" sz="4000" b="1" dirty="0">
                <a:solidFill>
                  <a:srgbClr val="FFC40F"/>
                </a:solidFill>
              </a:rPr>
              <a:t>Michigan Tech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4000" b="1" dirty="0">
              <a:solidFill>
                <a:srgbClr val="FFC40F"/>
              </a:solidFill>
            </a:endParaRPr>
          </a:p>
        </p:txBody>
      </p:sp>
      <p:sp>
        <p:nvSpPr>
          <p:cNvPr id="5" name="Text Placeholder 15">
            <a:extLst>
              <a:ext uri="{FF2B5EF4-FFF2-40B4-BE49-F238E27FC236}">
                <a16:creationId xmlns:a16="http://schemas.microsoft.com/office/drawing/2014/main" id="{8B15A937-2F31-6F9A-88BD-7AC14D3E1EF7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536123" y="2440370"/>
            <a:ext cx="6906801" cy="1354115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en-US" dirty="0"/>
              <a:t>Sub-Headline Goes Here</a:t>
            </a:r>
          </a:p>
        </p:txBody>
      </p:sp>
    </p:spTree>
    <p:extLst>
      <p:ext uri="{BB962C8B-B14F-4D97-AF65-F5344CB8AC3E}">
        <p14:creationId xmlns:p14="http://schemas.microsoft.com/office/powerpoint/2010/main" val="3470847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_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ogle Shape;59;p13">
            <a:extLst>
              <a:ext uri="{FF2B5EF4-FFF2-40B4-BE49-F238E27FC236}">
                <a16:creationId xmlns:a16="http://schemas.microsoft.com/office/drawing/2014/main" id="{A44E587A-FBA0-D801-8006-CAC69A20626F}"/>
              </a:ext>
            </a:extLst>
          </p:cNvPr>
          <p:cNvSpPr txBox="1"/>
          <p:nvPr userDrawn="1"/>
        </p:nvSpPr>
        <p:spPr>
          <a:xfrm>
            <a:off x="536123" y="409075"/>
            <a:ext cx="7505083" cy="264684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000" b="1" dirty="0">
                <a:solidFill>
                  <a:schemeClr val="tx1"/>
                </a:solidFill>
              </a:rPr>
              <a:t>Mechanical and</a:t>
            </a:r>
            <a:br>
              <a:rPr lang="en-US" sz="4000" b="1" dirty="0">
                <a:solidFill>
                  <a:schemeClr val="tx1"/>
                </a:solidFill>
              </a:rPr>
            </a:br>
            <a:r>
              <a:rPr lang="en-US" sz="4000" b="1" dirty="0">
                <a:solidFill>
                  <a:schemeClr val="tx1"/>
                </a:solidFill>
              </a:rPr>
              <a:t>Aerospace Engineering at </a:t>
            </a:r>
            <a:br>
              <a:rPr lang="en-US" sz="4000" b="1" dirty="0">
                <a:solidFill>
                  <a:schemeClr val="tx1"/>
                </a:solidFill>
              </a:rPr>
            </a:br>
            <a:r>
              <a:rPr lang="en-US" sz="4000" b="1" dirty="0">
                <a:solidFill>
                  <a:schemeClr val="tx1"/>
                </a:solidFill>
              </a:rPr>
              <a:t>Michigan Tech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4000" b="1" dirty="0">
              <a:solidFill>
                <a:schemeClr val="tx1"/>
              </a:solidFill>
            </a:endParaRPr>
          </a:p>
        </p:txBody>
      </p:sp>
      <p:sp>
        <p:nvSpPr>
          <p:cNvPr id="3" name="Text Placeholder 15">
            <a:extLst>
              <a:ext uri="{FF2B5EF4-FFF2-40B4-BE49-F238E27FC236}">
                <a16:creationId xmlns:a16="http://schemas.microsoft.com/office/drawing/2014/main" id="{AC7AC176-0B8A-F295-1C33-865C93CAC00B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536123" y="2440370"/>
            <a:ext cx="6906801" cy="1354115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en-US" dirty="0"/>
              <a:t>Sub-Headline Goes Here</a:t>
            </a:r>
          </a:p>
        </p:txBody>
      </p:sp>
    </p:spTree>
    <p:extLst>
      <p:ext uri="{BB962C8B-B14F-4D97-AF65-F5344CB8AC3E}">
        <p14:creationId xmlns:p14="http://schemas.microsoft.com/office/powerpoint/2010/main" val="30928284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line and bulle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15">
            <a:extLst>
              <a:ext uri="{FF2B5EF4-FFF2-40B4-BE49-F238E27FC236}">
                <a16:creationId xmlns:a16="http://schemas.microsoft.com/office/drawing/2014/main" id="{B03DF6BF-FCE0-56D2-E1A8-88F61E18B55B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300800" y="920950"/>
            <a:ext cx="7828219" cy="2732148"/>
          </a:xfrm>
          <a:prstGeom prst="rect">
            <a:avLst/>
          </a:prstGeom>
        </p:spPr>
        <p:txBody>
          <a:bodyPr/>
          <a:lstStyle>
            <a:lvl1pPr marL="285750" indent="-285750">
              <a:lnSpc>
                <a:spcPct val="150000"/>
              </a:lnSpc>
              <a:buFont typeface="Arial" panose="020B0604020202020204" pitchFamily="34" charset="0"/>
              <a:buChar char="•"/>
              <a:defRPr b="0"/>
            </a:lvl1pPr>
          </a:lstStyle>
          <a:p>
            <a:pPr lvl="0"/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D75DFA24-3538-9F27-727C-72E1407DE1E5}"/>
              </a:ext>
            </a:extLst>
          </p:cNvPr>
          <p:cNvSpPr>
            <a:spLocks noGrp="1"/>
          </p:cNvSpPr>
          <p:nvPr>
            <p:ph sz="quarter" idx="16" hasCustomPrompt="1"/>
          </p:nvPr>
        </p:nvSpPr>
        <p:spPr>
          <a:xfrm>
            <a:off x="300037" y="260350"/>
            <a:ext cx="7828219" cy="559660"/>
          </a:xfrm>
          <a:prstGeom prst="rect">
            <a:avLst/>
          </a:prstGeom>
        </p:spPr>
        <p:txBody>
          <a:bodyPr/>
          <a:lstStyle>
            <a:lvl1pPr>
              <a:defRPr sz="2400" b="1"/>
            </a:lvl1pPr>
          </a:lstStyle>
          <a:p>
            <a:pPr lvl="0"/>
            <a:r>
              <a:rPr lang="en-US" b="1" dirty="0"/>
              <a:t>Headline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800161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png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oogle Shape;64;p14">
            <a:extLst>
              <a:ext uri="{FF2B5EF4-FFF2-40B4-BE49-F238E27FC236}">
                <a16:creationId xmlns:a16="http://schemas.microsoft.com/office/drawing/2014/main" id="{BC904231-9AF3-85C1-E7B2-855C7E576D54}"/>
              </a:ext>
            </a:extLst>
          </p:cNvPr>
          <p:cNvGrpSpPr/>
          <p:nvPr userDrawn="1"/>
        </p:nvGrpSpPr>
        <p:grpSpPr>
          <a:xfrm>
            <a:off x="0" y="4297175"/>
            <a:ext cx="9152100" cy="846600"/>
            <a:chOff x="0" y="4297175"/>
            <a:chExt cx="9152100" cy="846600"/>
          </a:xfrm>
        </p:grpSpPr>
        <p:sp>
          <p:nvSpPr>
            <p:cNvPr id="3" name="Google Shape;65;p14">
              <a:extLst>
                <a:ext uri="{FF2B5EF4-FFF2-40B4-BE49-F238E27FC236}">
                  <a16:creationId xmlns:a16="http://schemas.microsoft.com/office/drawing/2014/main" id="{85AD467A-22AA-CBC5-CBE0-F842440D69A0}"/>
                </a:ext>
              </a:extLst>
            </p:cNvPr>
            <p:cNvSpPr/>
            <p:nvPr/>
          </p:nvSpPr>
          <p:spPr>
            <a:xfrm>
              <a:off x="0" y="4297175"/>
              <a:ext cx="9152100" cy="8466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pic>
          <p:nvPicPr>
            <p:cNvPr id="4" name="Google Shape;66;p14">
              <a:extLst>
                <a:ext uri="{FF2B5EF4-FFF2-40B4-BE49-F238E27FC236}">
                  <a16:creationId xmlns:a16="http://schemas.microsoft.com/office/drawing/2014/main" id="{4EA98EE4-0C57-4B89-9CA0-C18B3730D42C}"/>
                </a:ext>
              </a:extLst>
            </p:cNvPr>
            <p:cNvPicPr preferRelativeResize="0"/>
            <p:nvPr/>
          </p:nvPicPr>
          <p:blipFill>
            <a:blip r:embed="rId5">
              <a:alphaModFix/>
            </a:blip>
            <a:stretch>
              <a:fillRect/>
            </a:stretch>
          </p:blipFill>
          <p:spPr>
            <a:xfrm>
              <a:off x="181775" y="4475561"/>
              <a:ext cx="1457400" cy="489850"/>
            </a:xfrm>
            <a:prstGeom prst="rect">
              <a:avLst/>
            </a:prstGeom>
            <a:noFill/>
            <a:ln>
              <a:noFill/>
            </a:ln>
          </p:spPr>
        </p:pic>
      </p:grpSp>
      <p:pic>
        <p:nvPicPr>
          <p:cNvPr id="8" name="Picture 7" descr="A black background with white text&#10;&#10;Description automatically generated">
            <a:extLst>
              <a:ext uri="{FF2B5EF4-FFF2-40B4-BE49-F238E27FC236}">
                <a16:creationId xmlns:a16="http://schemas.microsoft.com/office/drawing/2014/main" id="{ACD447CA-3D82-5C2E-10D0-ED00CB7D6DBF}"/>
              </a:ext>
            </a:extLst>
          </p:cNvPr>
          <p:cNvPicPr>
            <a:picLocks noChangeAspect="1"/>
          </p:cNvPicPr>
          <p:nvPr userDrawn="1"/>
        </p:nvPicPr>
        <p:blipFill>
          <a:blip r:embed="rId6"/>
          <a:stretch>
            <a:fillRect/>
          </a:stretch>
        </p:blipFill>
        <p:spPr>
          <a:xfrm>
            <a:off x="7019573" y="4523995"/>
            <a:ext cx="1838682" cy="405734"/>
          </a:xfrm>
          <a:prstGeom prst="rect">
            <a:avLst/>
          </a:prstGeom>
        </p:spPr>
      </p:pic>
    </p:spTree>
  </p:cSld>
  <p:clrMap bg1="lt1" tx1="dk1" bg2="dk2" tx2="lt2" accent1="accent1" accent2="accent2" accent3="accent3" accent4="accent4" accent5="accent5" accent6="accent6" hlink="hlink" folHlink="folHlink"/>
  <p:sldLayoutIdLst>
    <p:sldLayoutId id="2147483651" r:id="rId1"/>
    <p:sldLayoutId id="2147483649" r:id="rId2"/>
    <p:sldLayoutId id="2147483650" r:id="rId3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1344882-6E5E-8EE2-F5B2-829658DE9023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58736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6DA565AE-9FE4-3BF1-0B04-82C532AF526B}"/>
              </a:ext>
            </a:extLst>
          </p:cNvPr>
          <p:cNvSpPr>
            <a:spLocks noGrp="1"/>
          </p:cNvSpPr>
          <p:nvPr>
            <p:ph type="body" sz="quarter" idx="4294967295"/>
          </p:nvPr>
        </p:nvSpPr>
        <p:spPr>
          <a:xfrm>
            <a:off x="536123" y="2421324"/>
            <a:ext cx="6906801" cy="1364291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80176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74BC1D1D-DC9E-C91C-4F98-E420BE273EE9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C6D18A-9D27-97F3-73BE-3ED19D8E6C69}"/>
              </a:ext>
            </a:extLst>
          </p:cNvPr>
          <p:cNvSpPr>
            <a:spLocks noGrp="1"/>
          </p:cNvSpPr>
          <p:nvPr>
            <p:ph sz="quarter" idx="16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201460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0</Words>
  <Application>Microsoft Macintosh PowerPoint</Application>
  <PresentationFormat>On-screen Show (16:9)</PresentationFormat>
  <Paragraphs>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Arial</vt:lpstr>
      <vt:lpstr>Simple Light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krwolk</cp:lastModifiedBy>
  <cp:revision>8</cp:revision>
  <dcterms:modified xsi:type="dcterms:W3CDTF">2024-08-28T17:57:09Z</dcterms:modified>
</cp:coreProperties>
</file>