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 id="2147483674" r:id="rId2"/>
  </p:sldMasterIdLst>
  <p:notesMasterIdLst>
    <p:notesMasterId r:id="rId14"/>
  </p:notesMasterIdLst>
  <p:sldIdLst>
    <p:sldId id="256" r:id="rId3"/>
    <p:sldId id="257" r:id="rId4"/>
    <p:sldId id="258" r:id="rId5"/>
    <p:sldId id="259" r:id="rId6"/>
    <p:sldId id="260" r:id="rId7"/>
    <p:sldId id="261" r:id="rId8"/>
    <p:sldId id="262" r:id="rId9"/>
    <p:sldId id="263" r:id="rId10"/>
    <p:sldId id="264" r:id="rId11"/>
    <p:sldId id="265" r:id="rId12"/>
    <p:sldId id="266" r:id="rId13"/>
  </p:sldIdLst>
  <p:sldSz cx="9144000" cy="5143500" type="screen16x9"/>
  <p:notesSz cx="6858000" cy="9144000"/>
  <p:embeddedFontLst>
    <p:embeddedFont>
      <p:font typeface="Helvetica Neue" panose="020B0604020202020204" charset="0"/>
      <p:regular r:id="rId15"/>
      <p:bold r:id="rId16"/>
      <p:italic r:id="rId17"/>
      <p:boldItalic r:id="rId18"/>
    </p:embeddedFont>
    <p:embeddedFont>
      <p:font typeface="Open Sans" panose="020B0606030504020204" pitchFamily="3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666">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3" d="100"/>
          <a:sy n="113" d="100"/>
        </p:scale>
        <p:origin x="300" y="96"/>
      </p:cViewPr>
      <p:guideLst>
        <p:guide orient="horz" pos="1620"/>
        <p:guide pos="2880"/>
        <p:guide orient="horz" pos="66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3894c2a004_0_2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3894c2a004_0_2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30d0ee880c_0_2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330d0ee880c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SzPts val="1100"/>
              <a:buChar char="-"/>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330d0ee880c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330d0ee880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6: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3894c2a004_0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33894c2a004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3894c2a004_0_1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33894c2a004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3894c2a004_0_2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33894c2a004_0_2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3894c2a004_0_2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33894c2a004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3894c2a004_0_2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3894c2a004_0_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mailto:essential-ed-l@mtu.edu" TargetMode="External"/><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a:stretch/>
        </p:blipFill>
        <p:spPr>
          <a:xfrm>
            <a:off x="0" y="0"/>
            <a:ext cx="9144003" cy="5143499"/>
          </a:xfrm>
          <a:prstGeom prst="rect">
            <a:avLst/>
          </a:prstGeom>
          <a:noFill/>
          <a:ln>
            <a:noFill/>
          </a:ln>
        </p:spPr>
      </p:pic>
      <p:pic>
        <p:nvPicPr>
          <p:cNvPr id="13" name="Google Shape;13;p2"/>
          <p:cNvPicPr preferRelativeResize="0"/>
          <p:nvPr/>
        </p:nvPicPr>
        <p:blipFill rotWithShape="1">
          <a:blip r:embed="rId3">
            <a:alphaModFix/>
          </a:blip>
          <a:srcRect r="8113" b="6489"/>
          <a:stretch/>
        </p:blipFill>
        <p:spPr>
          <a:xfrm>
            <a:off x="4902200" y="446225"/>
            <a:ext cx="4241802" cy="4697277"/>
          </a:xfrm>
          <a:prstGeom prst="rect">
            <a:avLst/>
          </a:prstGeom>
          <a:noFill/>
          <a:ln>
            <a:noFill/>
          </a:ln>
        </p:spPr>
      </p:pic>
      <p:pic>
        <p:nvPicPr>
          <p:cNvPr id="14" name="Google Shape;14;p2"/>
          <p:cNvPicPr preferRelativeResize="0"/>
          <p:nvPr/>
        </p:nvPicPr>
        <p:blipFill rotWithShape="1">
          <a:blip r:embed="rId4">
            <a:alphaModFix/>
          </a:blip>
          <a:srcRect r="5580" b="3090"/>
          <a:stretch/>
        </p:blipFill>
        <p:spPr>
          <a:xfrm>
            <a:off x="4870125" y="370025"/>
            <a:ext cx="4273876" cy="4773473"/>
          </a:xfrm>
          <a:prstGeom prst="rect">
            <a:avLst/>
          </a:prstGeom>
          <a:noFill/>
          <a:ln>
            <a:noFill/>
          </a:ln>
        </p:spPr>
      </p:pic>
      <p:pic>
        <p:nvPicPr>
          <p:cNvPr id="15" name="Google Shape;15;p2"/>
          <p:cNvPicPr preferRelativeResize="0"/>
          <p:nvPr/>
        </p:nvPicPr>
        <p:blipFill rotWithShape="1">
          <a:blip r:embed="rId5">
            <a:alphaModFix/>
          </a:blip>
          <a:srcRect/>
          <a:stretch/>
        </p:blipFill>
        <p:spPr>
          <a:xfrm>
            <a:off x="867250" y="570500"/>
            <a:ext cx="1673150" cy="554575"/>
          </a:xfrm>
          <a:prstGeom prst="rect">
            <a:avLst/>
          </a:prstGeom>
          <a:noFill/>
          <a:ln>
            <a:noFill/>
          </a:ln>
        </p:spPr>
      </p:pic>
      <p:sp>
        <p:nvSpPr>
          <p:cNvPr id="16" name="Google Shape;16;p2"/>
          <p:cNvSpPr/>
          <p:nvPr/>
        </p:nvSpPr>
        <p:spPr>
          <a:xfrm rot="5400000">
            <a:off x="1384200" y="2893775"/>
            <a:ext cx="75300" cy="1109400"/>
          </a:xfrm>
          <a:prstGeom prst="rect">
            <a:avLst/>
          </a:prstGeom>
          <a:solidFill>
            <a:schemeClr val="dk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2"/>
          <p:cNvSpPr txBox="1">
            <a:spLocks noGrp="1"/>
          </p:cNvSpPr>
          <p:nvPr>
            <p:ph type="subTitle" idx="1"/>
          </p:nvPr>
        </p:nvSpPr>
        <p:spPr>
          <a:xfrm>
            <a:off x="770400" y="2847285"/>
            <a:ext cx="4131796" cy="3963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sz="15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8" name="Google Shape;18;p2"/>
          <p:cNvSpPr txBox="1">
            <a:spLocks noGrp="1"/>
          </p:cNvSpPr>
          <p:nvPr>
            <p:ph type="ctrTitle"/>
          </p:nvPr>
        </p:nvSpPr>
        <p:spPr>
          <a:xfrm>
            <a:off x="719073" y="1649972"/>
            <a:ext cx="4183126" cy="12930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SzPts val="5200"/>
              <a:buNone/>
              <a:defRPr sz="4000" b="1"/>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9" name="Google Shape;19;p2"/>
          <p:cNvSpPr txBox="1">
            <a:spLocks noGrp="1"/>
          </p:cNvSpPr>
          <p:nvPr>
            <p:ph type="body" idx="2"/>
          </p:nvPr>
        </p:nvSpPr>
        <p:spPr>
          <a:xfrm>
            <a:off x="770400" y="3918251"/>
            <a:ext cx="4131797" cy="45041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0"/>
              </a:spcBef>
              <a:spcAft>
                <a:spcPts val="0"/>
              </a:spcAft>
              <a:buSzPts val="1500"/>
              <a:buNone/>
              <a:defRPr sz="150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o"/>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CLOSING">
  <p:cSld name="CLOSING">
    <p:spTree>
      <p:nvGrpSpPr>
        <p:cNvPr id="1" name="Shape 49"/>
        <p:cNvGrpSpPr/>
        <p:nvPr/>
      </p:nvGrpSpPr>
      <p:grpSpPr>
        <a:xfrm>
          <a:off x="0" y="0"/>
          <a:ext cx="0" cy="0"/>
          <a:chOff x="0" y="0"/>
          <a:chExt cx="0" cy="0"/>
        </a:xfrm>
      </p:grpSpPr>
      <p:pic>
        <p:nvPicPr>
          <p:cNvPr id="50" name="Google Shape;50;p11"/>
          <p:cNvPicPr preferRelativeResize="0"/>
          <p:nvPr/>
        </p:nvPicPr>
        <p:blipFill rotWithShape="1">
          <a:blip r:embed="rId2">
            <a:alphaModFix/>
          </a:blip>
          <a:srcRect/>
          <a:stretch/>
        </p:blipFill>
        <p:spPr>
          <a:xfrm>
            <a:off x="6406201" y="0"/>
            <a:ext cx="2737802" cy="5143499"/>
          </a:xfrm>
          <a:prstGeom prst="rect">
            <a:avLst/>
          </a:prstGeom>
          <a:noFill/>
          <a:ln>
            <a:noFill/>
          </a:ln>
        </p:spPr>
      </p:pic>
      <p:sp>
        <p:nvSpPr>
          <p:cNvPr id="51" name="Google Shape;51;p11"/>
          <p:cNvSpPr/>
          <p:nvPr/>
        </p:nvSpPr>
        <p:spPr>
          <a:xfrm>
            <a:off x="0" y="0"/>
            <a:ext cx="64062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2" name="Google Shape;52;p11"/>
          <p:cNvPicPr preferRelativeResize="0"/>
          <p:nvPr/>
        </p:nvPicPr>
        <p:blipFill rotWithShape="1">
          <a:blip r:embed="rId3">
            <a:alphaModFix/>
          </a:blip>
          <a:srcRect l="-4065" t="-3877" r="51664" b="51670"/>
          <a:stretch/>
        </p:blipFill>
        <p:spPr>
          <a:xfrm>
            <a:off x="6772060" y="2571750"/>
            <a:ext cx="2371937" cy="2571749"/>
          </a:xfrm>
          <a:prstGeom prst="rect">
            <a:avLst/>
          </a:prstGeom>
          <a:noFill/>
          <a:ln>
            <a:noFill/>
          </a:ln>
        </p:spPr>
      </p:pic>
      <p:sp>
        <p:nvSpPr>
          <p:cNvPr id="53" name="Google Shape;53;p11"/>
          <p:cNvSpPr txBox="1"/>
          <p:nvPr/>
        </p:nvSpPr>
        <p:spPr>
          <a:xfrm>
            <a:off x="581550" y="4540424"/>
            <a:ext cx="5590650" cy="450675"/>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200"/>
              <a:buFont typeface="Arial"/>
              <a:buNone/>
            </a:pPr>
            <a:r>
              <a:rPr lang="en" sz="1200" b="0" i="0" u="none" strike="noStrike" cap="none">
                <a:solidFill>
                  <a:schemeClr val="lt1"/>
                </a:solidFill>
                <a:latin typeface="Arial"/>
                <a:ea typeface="Arial"/>
                <a:cs typeface="Arial"/>
                <a:sym typeface="Arial"/>
              </a:rPr>
              <a:t>For more information, please reach out to: </a:t>
            </a:r>
            <a:r>
              <a:rPr lang="en" sz="1200" b="0" i="0" u="sng" strike="noStrike" cap="none">
                <a:solidFill>
                  <a:schemeClr val="lt1"/>
                </a:solidFill>
                <a:latin typeface="Arial"/>
                <a:ea typeface="Arial"/>
                <a:cs typeface="Arial"/>
                <a:sym typeface="Arial"/>
              </a:rPr>
              <a:t>essential-ed-l@mtu.edu</a:t>
            </a:r>
            <a:endParaRPr sz="1200" b="0" i="0" u="sng" strike="noStrike" cap="none">
              <a:solidFill>
                <a:schemeClr val="lt1"/>
              </a:solidFill>
              <a:latin typeface="Arial"/>
              <a:ea typeface="Arial"/>
              <a:cs typeface="Arial"/>
              <a:sym typeface="Arial"/>
            </a:endParaRPr>
          </a:p>
        </p:txBody>
      </p:sp>
      <p:sp>
        <p:nvSpPr>
          <p:cNvPr id="54" name="Google Shape;54;p11"/>
          <p:cNvSpPr txBox="1">
            <a:spLocks noGrp="1"/>
          </p:cNvSpPr>
          <p:nvPr>
            <p:ph type="body" idx="1"/>
          </p:nvPr>
        </p:nvSpPr>
        <p:spPr>
          <a:xfrm>
            <a:off x="600399" y="603075"/>
            <a:ext cx="5349969" cy="17238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5000"/>
              <a:buNone/>
              <a:defRPr sz="5000" b="1">
                <a:solidFill>
                  <a:srgbClr val="FFCD00"/>
                </a:solidFill>
                <a:latin typeface="Open Sans"/>
                <a:ea typeface="Open Sans"/>
                <a:cs typeface="Open Sans"/>
                <a:sym typeface="Open Sans"/>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o"/>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5" name="Google Shape;55;p11"/>
          <p:cNvSpPr txBox="1">
            <a:spLocks noGrp="1"/>
          </p:cNvSpPr>
          <p:nvPr>
            <p:ph type="body" idx="2"/>
          </p:nvPr>
        </p:nvSpPr>
        <p:spPr>
          <a:xfrm>
            <a:off x="600399" y="2380486"/>
            <a:ext cx="5349968" cy="38252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00"/>
              <a:buNone/>
              <a:defRPr>
                <a:solidFill>
                  <a:schemeClr val="lt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o"/>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CONTACT">
  <p:cSld name="CONTACT">
    <p:spTree>
      <p:nvGrpSpPr>
        <p:cNvPr id="1" name="Shape 56"/>
        <p:cNvGrpSpPr/>
        <p:nvPr/>
      </p:nvGrpSpPr>
      <p:grpSpPr>
        <a:xfrm>
          <a:off x="0" y="0"/>
          <a:ext cx="0" cy="0"/>
          <a:chOff x="0" y="0"/>
          <a:chExt cx="0" cy="0"/>
        </a:xfrm>
      </p:grpSpPr>
      <p:pic>
        <p:nvPicPr>
          <p:cNvPr id="57" name="Google Shape;57;p12"/>
          <p:cNvPicPr preferRelativeResize="0"/>
          <p:nvPr/>
        </p:nvPicPr>
        <p:blipFill rotWithShape="1">
          <a:blip r:embed="rId2">
            <a:alphaModFix/>
          </a:blip>
          <a:srcRect/>
          <a:stretch/>
        </p:blipFill>
        <p:spPr>
          <a:xfrm>
            <a:off x="0" y="0"/>
            <a:ext cx="9144003" cy="5143499"/>
          </a:xfrm>
          <a:prstGeom prst="rect">
            <a:avLst/>
          </a:prstGeom>
          <a:noFill/>
          <a:ln>
            <a:noFill/>
          </a:ln>
        </p:spPr>
      </p:pic>
      <p:sp>
        <p:nvSpPr>
          <p:cNvPr id="58" name="Google Shape;58;p12"/>
          <p:cNvSpPr/>
          <p:nvPr/>
        </p:nvSpPr>
        <p:spPr>
          <a:xfrm>
            <a:off x="567675" y="0"/>
            <a:ext cx="1957800" cy="1899300"/>
          </a:xfrm>
          <a:prstGeom prst="rect">
            <a:avLst/>
          </a:prstGeom>
          <a:solidFill>
            <a:schemeClr val="dk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12"/>
          <p:cNvSpPr txBox="1"/>
          <p:nvPr/>
        </p:nvSpPr>
        <p:spPr>
          <a:xfrm>
            <a:off x="544850" y="2381900"/>
            <a:ext cx="4465200" cy="95969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 sz="2200" b="1" i="0" u="none" strike="noStrike" cap="none">
                <a:solidFill>
                  <a:schemeClr val="dk1"/>
                </a:solidFill>
                <a:latin typeface="Open Sans"/>
                <a:ea typeface="Open Sans"/>
                <a:cs typeface="Open Sans"/>
                <a:sym typeface="Open Sans"/>
              </a:rPr>
              <a:t>For more information: </a:t>
            </a:r>
            <a:r>
              <a:rPr lang="en" sz="2200" b="1" i="0" u="sng" strike="noStrike" cap="none">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essential-ed-l@mtu.edu</a:t>
            </a:r>
            <a:endParaRPr sz="2200" b="1" i="0" u="none" strike="noStrike" cap="none">
              <a:solidFill>
                <a:schemeClr val="dk1"/>
              </a:solidFill>
              <a:latin typeface="Open Sans"/>
              <a:ea typeface="Open Sans"/>
              <a:cs typeface="Open Sans"/>
              <a:sym typeface="Open Sans"/>
            </a:endParaRPr>
          </a:p>
        </p:txBody>
      </p:sp>
      <p:pic>
        <p:nvPicPr>
          <p:cNvPr id="60" name="Google Shape;60;p12"/>
          <p:cNvPicPr preferRelativeResize="0"/>
          <p:nvPr/>
        </p:nvPicPr>
        <p:blipFill rotWithShape="1">
          <a:blip r:embed="rId4">
            <a:alphaModFix/>
          </a:blip>
          <a:srcRect/>
          <a:stretch/>
        </p:blipFill>
        <p:spPr>
          <a:xfrm>
            <a:off x="810626" y="792925"/>
            <a:ext cx="1471901" cy="849725"/>
          </a:xfrm>
          <a:prstGeom prst="rect">
            <a:avLst/>
          </a:prstGeom>
          <a:noFill/>
          <a:ln>
            <a:noFill/>
          </a:ln>
        </p:spPr>
      </p:pic>
      <p:pic>
        <p:nvPicPr>
          <p:cNvPr id="61" name="Google Shape;61;p12"/>
          <p:cNvPicPr preferRelativeResize="0"/>
          <p:nvPr/>
        </p:nvPicPr>
        <p:blipFill rotWithShape="1">
          <a:blip r:embed="rId5">
            <a:alphaModFix/>
          </a:blip>
          <a:srcRect r="8113" b="6489"/>
          <a:stretch/>
        </p:blipFill>
        <p:spPr>
          <a:xfrm>
            <a:off x="4902200" y="446225"/>
            <a:ext cx="4241802" cy="4697277"/>
          </a:xfrm>
          <a:prstGeom prst="rect">
            <a:avLst/>
          </a:prstGeom>
          <a:noFill/>
          <a:ln>
            <a:noFill/>
          </a:ln>
        </p:spPr>
      </p:pic>
      <p:pic>
        <p:nvPicPr>
          <p:cNvPr id="62" name="Google Shape;62;p12"/>
          <p:cNvPicPr preferRelativeResize="0"/>
          <p:nvPr/>
        </p:nvPicPr>
        <p:blipFill rotWithShape="1">
          <a:blip r:embed="rId6">
            <a:alphaModFix/>
          </a:blip>
          <a:srcRect r="5580" b="3090"/>
          <a:stretch/>
        </p:blipFill>
        <p:spPr>
          <a:xfrm>
            <a:off x="4818475" y="370025"/>
            <a:ext cx="4273876" cy="4773473"/>
          </a:xfrm>
          <a:prstGeom prst="rect">
            <a:avLst/>
          </a:prstGeom>
          <a:noFill/>
          <a:ln>
            <a:noFill/>
          </a:ln>
        </p:spPr>
      </p:pic>
      <p:sp>
        <p:nvSpPr>
          <p:cNvPr id="63" name="Google Shape;63;p12"/>
          <p:cNvSpPr txBox="1">
            <a:spLocks noGrp="1"/>
          </p:cNvSpPr>
          <p:nvPr>
            <p:ph type="body" idx="1"/>
          </p:nvPr>
        </p:nvSpPr>
        <p:spPr>
          <a:xfrm>
            <a:off x="567675" y="3476624"/>
            <a:ext cx="4004325" cy="129035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o"/>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Subtitle 1">
  <p:cSld name="TITLE_2">
    <p:spTree>
      <p:nvGrpSpPr>
        <p:cNvPr id="1" name="Shape 64"/>
        <p:cNvGrpSpPr/>
        <p:nvPr/>
      </p:nvGrpSpPr>
      <p:grpSpPr>
        <a:xfrm>
          <a:off x="0" y="0"/>
          <a:ext cx="0" cy="0"/>
          <a:chOff x="0" y="0"/>
          <a:chExt cx="0" cy="0"/>
        </a:xfrm>
      </p:grpSpPr>
      <p:sp>
        <p:nvSpPr>
          <p:cNvPr id="65" name="Google Shape;65;p13"/>
          <p:cNvSpPr txBox="1">
            <a:spLocks noGrp="1"/>
          </p:cNvSpPr>
          <p:nvPr>
            <p:ph type="title"/>
          </p:nvPr>
        </p:nvSpPr>
        <p:spPr>
          <a:xfrm>
            <a:off x="666750" y="862013"/>
            <a:ext cx="7810500" cy="1743000"/>
          </a:xfrm>
          <a:prstGeom prst="rect">
            <a:avLst/>
          </a:prstGeom>
          <a:noFill/>
          <a:ln>
            <a:noFill/>
          </a:ln>
        </p:spPr>
        <p:txBody>
          <a:bodyPr spcFirstLastPara="1" wrap="square" lIns="19050" tIns="19050" rIns="19050" bIns="19050" anchor="b" anchorCtr="0">
            <a:noAutofit/>
          </a:bodyPr>
          <a:lstStyle>
            <a:lvl1pPr lvl="0" algn="ctr">
              <a:lnSpc>
                <a:spcPct val="100000"/>
              </a:lnSpc>
              <a:spcBef>
                <a:spcPts val="0"/>
              </a:spcBef>
              <a:spcAft>
                <a:spcPts val="0"/>
              </a:spcAft>
              <a:buClr>
                <a:srgbClr val="000000"/>
              </a:buClr>
              <a:buSzPts val="700"/>
              <a:buNone/>
              <a:defRPr/>
            </a:lvl1pPr>
            <a:lvl2pPr lvl="1" algn="ctr">
              <a:lnSpc>
                <a:spcPct val="100000"/>
              </a:lnSpc>
              <a:spcBef>
                <a:spcPts val="0"/>
              </a:spcBef>
              <a:spcAft>
                <a:spcPts val="0"/>
              </a:spcAft>
              <a:buClr>
                <a:srgbClr val="000000"/>
              </a:buClr>
              <a:buSzPts val="700"/>
              <a:buNone/>
              <a:defRPr/>
            </a:lvl2pPr>
            <a:lvl3pPr lvl="2" algn="ctr">
              <a:lnSpc>
                <a:spcPct val="100000"/>
              </a:lnSpc>
              <a:spcBef>
                <a:spcPts val="0"/>
              </a:spcBef>
              <a:spcAft>
                <a:spcPts val="0"/>
              </a:spcAft>
              <a:buClr>
                <a:srgbClr val="000000"/>
              </a:buClr>
              <a:buSzPts val="700"/>
              <a:buNone/>
              <a:defRPr/>
            </a:lvl3pPr>
            <a:lvl4pPr lvl="3" algn="ctr">
              <a:lnSpc>
                <a:spcPct val="100000"/>
              </a:lnSpc>
              <a:spcBef>
                <a:spcPts val="0"/>
              </a:spcBef>
              <a:spcAft>
                <a:spcPts val="0"/>
              </a:spcAft>
              <a:buClr>
                <a:srgbClr val="000000"/>
              </a:buClr>
              <a:buSzPts val="700"/>
              <a:buNone/>
              <a:defRPr/>
            </a:lvl4pPr>
            <a:lvl5pPr lvl="4" algn="ctr">
              <a:lnSpc>
                <a:spcPct val="100000"/>
              </a:lnSpc>
              <a:spcBef>
                <a:spcPts val="0"/>
              </a:spcBef>
              <a:spcAft>
                <a:spcPts val="0"/>
              </a:spcAft>
              <a:buClr>
                <a:srgbClr val="000000"/>
              </a:buClr>
              <a:buSzPts val="700"/>
              <a:buNone/>
              <a:defRPr/>
            </a:lvl5pPr>
            <a:lvl6pPr lvl="5" algn="ctr">
              <a:lnSpc>
                <a:spcPct val="100000"/>
              </a:lnSpc>
              <a:spcBef>
                <a:spcPts val="0"/>
              </a:spcBef>
              <a:spcAft>
                <a:spcPts val="0"/>
              </a:spcAft>
              <a:buClr>
                <a:srgbClr val="000000"/>
              </a:buClr>
              <a:buSzPts val="700"/>
              <a:buNone/>
              <a:defRPr/>
            </a:lvl6pPr>
            <a:lvl7pPr lvl="6" algn="ctr">
              <a:lnSpc>
                <a:spcPct val="100000"/>
              </a:lnSpc>
              <a:spcBef>
                <a:spcPts val="0"/>
              </a:spcBef>
              <a:spcAft>
                <a:spcPts val="0"/>
              </a:spcAft>
              <a:buClr>
                <a:srgbClr val="000000"/>
              </a:buClr>
              <a:buSzPts val="700"/>
              <a:buNone/>
              <a:defRPr/>
            </a:lvl7pPr>
            <a:lvl8pPr lvl="7" algn="ctr">
              <a:lnSpc>
                <a:spcPct val="100000"/>
              </a:lnSpc>
              <a:spcBef>
                <a:spcPts val="0"/>
              </a:spcBef>
              <a:spcAft>
                <a:spcPts val="0"/>
              </a:spcAft>
              <a:buClr>
                <a:srgbClr val="000000"/>
              </a:buClr>
              <a:buSzPts val="700"/>
              <a:buNone/>
              <a:defRPr/>
            </a:lvl8pPr>
            <a:lvl9pPr lvl="8" algn="ctr">
              <a:lnSpc>
                <a:spcPct val="100000"/>
              </a:lnSpc>
              <a:spcBef>
                <a:spcPts val="0"/>
              </a:spcBef>
              <a:spcAft>
                <a:spcPts val="0"/>
              </a:spcAft>
              <a:buClr>
                <a:srgbClr val="000000"/>
              </a:buClr>
              <a:buSzPts val="700"/>
              <a:buNone/>
              <a:defRPr/>
            </a:lvl9pPr>
          </a:lstStyle>
          <a:p>
            <a:endParaRPr/>
          </a:p>
        </p:txBody>
      </p:sp>
      <p:sp>
        <p:nvSpPr>
          <p:cNvPr id="66" name="Google Shape;66;p13"/>
          <p:cNvSpPr txBox="1">
            <a:spLocks noGrp="1"/>
          </p:cNvSpPr>
          <p:nvPr>
            <p:ph type="body" idx="1"/>
          </p:nvPr>
        </p:nvSpPr>
        <p:spPr>
          <a:xfrm>
            <a:off x="666750" y="2652713"/>
            <a:ext cx="7810500" cy="595200"/>
          </a:xfrm>
          <a:prstGeom prst="rect">
            <a:avLst/>
          </a:prstGeom>
          <a:noFill/>
          <a:ln>
            <a:noFill/>
          </a:ln>
        </p:spPr>
        <p:txBody>
          <a:bodyPr spcFirstLastPara="1" wrap="square" lIns="19050" tIns="19050" rIns="19050" bIns="19050" anchor="t" anchorCtr="0">
            <a:noAutofit/>
          </a:bodyPr>
          <a:lstStyle>
            <a:lvl1pPr marL="457200" lvl="0" indent="-228600" algn="ctr">
              <a:lnSpc>
                <a:spcPct val="100000"/>
              </a:lnSpc>
              <a:spcBef>
                <a:spcPts val="0"/>
              </a:spcBef>
              <a:spcAft>
                <a:spcPts val="0"/>
              </a:spcAft>
              <a:buClr>
                <a:srgbClr val="000000"/>
              </a:buClr>
              <a:buSzPts val="2000"/>
              <a:buFont typeface="Helvetica Neue"/>
              <a:buNone/>
              <a:defRPr sz="2000"/>
            </a:lvl1pPr>
            <a:lvl2pPr marL="914400" lvl="1" indent="-228600" algn="ctr">
              <a:lnSpc>
                <a:spcPct val="100000"/>
              </a:lnSpc>
              <a:spcBef>
                <a:spcPts val="0"/>
              </a:spcBef>
              <a:spcAft>
                <a:spcPts val="0"/>
              </a:spcAft>
              <a:buClr>
                <a:srgbClr val="000000"/>
              </a:buClr>
              <a:buSzPts val="2000"/>
              <a:buFont typeface="Helvetica Neue"/>
              <a:buNone/>
              <a:defRPr sz="2000"/>
            </a:lvl2pPr>
            <a:lvl3pPr marL="1371600" lvl="2" indent="-228600" algn="ctr">
              <a:lnSpc>
                <a:spcPct val="100000"/>
              </a:lnSpc>
              <a:spcBef>
                <a:spcPts val="0"/>
              </a:spcBef>
              <a:spcAft>
                <a:spcPts val="0"/>
              </a:spcAft>
              <a:buClr>
                <a:srgbClr val="000000"/>
              </a:buClr>
              <a:buSzPts val="2000"/>
              <a:buFont typeface="Helvetica Neue"/>
              <a:buNone/>
              <a:defRPr sz="2000"/>
            </a:lvl3pPr>
            <a:lvl4pPr marL="1828800" lvl="3" indent="-228600" algn="ctr">
              <a:lnSpc>
                <a:spcPct val="100000"/>
              </a:lnSpc>
              <a:spcBef>
                <a:spcPts val="0"/>
              </a:spcBef>
              <a:spcAft>
                <a:spcPts val="0"/>
              </a:spcAft>
              <a:buClr>
                <a:srgbClr val="000000"/>
              </a:buClr>
              <a:buSzPts val="2000"/>
              <a:buFont typeface="Helvetica Neue"/>
              <a:buNone/>
              <a:defRPr sz="2000"/>
            </a:lvl4pPr>
            <a:lvl5pPr marL="2286000" lvl="4" indent="-228600" algn="ctr">
              <a:lnSpc>
                <a:spcPct val="100000"/>
              </a:lnSpc>
              <a:spcBef>
                <a:spcPts val="0"/>
              </a:spcBef>
              <a:spcAft>
                <a:spcPts val="0"/>
              </a:spcAft>
              <a:buClr>
                <a:srgbClr val="000000"/>
              </a:buClr>
              <a:buSzPts val="2000"/>
              <a:buFont typeface="Helvetica Neue"/>
              <a:buNone/>
              <a:defRPr sz="2000"/>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67" name="Google Shape;67;p13"/>
          <p:cNvSpPr txBox="1">
            <a:spLocks noGrp="1"/>
          </p:cNvSpPr>
          <p:nvPr>
            <p:ph type="sldNum" idx="12"/>
          </p:nvPr>
        </p:nvSpPr>
        <p:spPr>
          <a:xfrm>
            <a:off x="4484637" y="4905375"/>
            <a:ext cx="170100" cy="172800"/>
          </a:xfrm>
          <a:prstGeom prst="rect">
            <a:avLst/>
          </a:prstGeom>
          <a:noFill/>
          <a:ln>
            <a:noFill/>
          </a:ln>
        </p:spPr>
        <p:txBody>
          <a:bodyPr spcFirstLastPara="1" wrap="square" lIns="19050" tIns="19050" rIns="19050" bIns="19050" anchor="t" anchorCtr="0">
            <a:noAutofit/>
          </a:bodyPr>
          <a:lstStyle>
            <a:lvl1pPr marL="0" marR="0" lvl="0"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2"/>
        <p:cNvGrpSpPr/>
        <p:nvPr/>
      </p:nvGrpSpPr>
      <p:grpSpPr>
        <a:xfrm>
          <a:off x="0" y="0"/>
          <a:ext cx="0" cy="0"/>
          <a:chOff x="0" y="0"/>
          <a:chExt cx="0" cy="0"/>
        </a:xfrm>
      </p:grpSpPr>
      <p:sp>
        <p:nvSpPr>
          <p:cNvPr id="73" name="Google Shape;73;p15"/>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74" name="Google Shape;74;p15"/>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75" name="Google Shape;75;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78" name="Google Shape;78;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1" name="Google Shape;81;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82" name="Google Shape;82;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5" name="Google Shape;85;p18"/>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86" name="Google Shape;86;p18"/>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87" name="Google Shape;87;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8"/>
        <p:cNvGrpSpPr/>
        <p:nvPr/>
      </p:nvGrpSpPr>
      <p:grpSpPr>
        <a:xfrm>
          <a:off x="0" y="0"/>
          <a:ext cx="0" cy="0"/>
          <a:chOff x="0" y="0"/>
          <a:chExt cx="0" cy="0"/>
        </a:xfrm>
      </p:grpSpPr>
      <p:sp>
        <p:nvSpPr>
          <p:cNvPr id="89" name="Google Shape;89;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0" name="Google Shape;90;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1"/>
        <p:cNvGrpSpPr/>
        <p:nvPr/>
      </p:nvGrpSpPr>
      <p:grpSpPr>
        <a:xfrm>
          <a:off x="0" y="0"/>
          <a:ext cx="0" cy="0"/>
          <a:chOff x="0" y="0"/>
          <a:chExt cx="0" cy="0"/>
        </a:xfrm>
      </p:grpSpPr>
      <p:sp>
        <p:nvSpPr>
          <p:cNvPr id="92" name="Google Shape;92;p20"/>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3" name="Google Shape;93;p2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94" name="Google Shape;94;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5"/>
        <p:cNvGrpSpPr/>
        <p:nvPr/>
      </p:nvGrpSpPr>
      <p:grpSpPr>
        <a:xfrm>
          <a:off x="0" y="0"/>
          <a:ext cx="0" cy="0"/>
          <a:chOff x="0" y="0"/>
          <a:chExt cx="0" cy="0"/>
        </a:xfrm>
      </p:grpSpPr>
      <p:sp>
        <p:nvSpPr>
          <p:cNvPr id="96" name="Google Shape;96;p21"/>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97" name="Google Shape;97;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20"/>
        <p:cNvGrpSpPr/>
        <p:nvPr/>
      </p:nvGrpSpPr>
      <p:grpSpPr>
        <a:xfrm>
          <a:off x="0" y="0"/>
          <a:ext cx="0" cy="0"/>
          <a:chOff x="0" y="0"/>
          <a:chExt cx="0" cy="0"/>
        </a:xfrm>
      </p:grpSpPr>
      <p:sp>
        <p:nvSpPr>
          <p:cNvPr id="21" name="Google Shape;21;p3"/>
          <p:cNvSpPr/>
          <p:nvPr/>
        </p:nvSpPr>
        <p:spPr>
          <a:xfrm>
            <a:off x="0" y="-1"/>
            <a:ext cx="59613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2" name="Google Shape;22;p3"/>
          <p:cNvPicPr preferRelativeResize="0"/>
          <p:nvPr/>
        </p:nvPicPr>
        <p:blipFill rotWithShape="1">
          <a:blip r:embed="rId2">
            <a:alphaModFix/>
          </a:blip>
          <a:srcRect/>
          <a:stretch/>
        </p:blipFill>
        <p:spPr>
          <a:xfrm>
            <a:off x="5961300" y="0"/>
            <a:ext cx="3182700" cy="5143499"/>
          </a:xfrm>
          <a:prstGeom prst="rect">
            <a:avLst/>
          </a:prstGeom>
          <a:noFill/>
          <a:ln>
            <a:noFill/>
          </a:ln>
        </p:spPr>
      </p:pic>
      <p:pic>
        <p:nvPicPr>
          <p:cNvPr id="23" name="Google Shape;23;p3"/>
          <p:cNvPicPr preferRelativeResize="0"/>
          <p:nvPr/>
        </p:nvPicPr>
        <p:blipFill rotWithShape="1">
          <a:blip r:embed="rId3">
            <a:alphaModFix/>
          </a:blip>
          <a:srcRect l="-32317" t="-52269" r="52105" b="45964"/>
          <a:stretch/>
        </p:blipFill>
        <p:spPr>
          <a:xfrm>
            <a:off x="5728699" y="217625"/>
            <a:ext cx="3415298" cy="4925875"/>
          </a:xfrm>
          <a:prstGeom prst="rect">
            <a:avLst/>
          </a:prstGeom>
          <a:noFill/>
          <a:ln>
            <a:noFill/>
          </a:ln>
        </p:spPr>
      </p:pic>
      <p:sp>
        <p:nvSpPr>
          <p:cNvPr id="24" name="Google Shape;24;p3"/>
          <p:cNvSpPr txBox="1">
            <a:spLocks noGrp="1"/>
          </p:cNvSpPr>
          <p:nvPr>
            <p:ph type="title"/>
          </p:nvPr>
        </p:nvSpPr>
        <p:spPr>
          <a:xfrm>
            <a:off x="586501" y="1799236"/>
            <a:ext cx="4099799" cy="1354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600"/>
              <a:buNone/>
              <a:defRPr sz="3800">
                <a:solidFill>
                  <a:srgbClr val="FFCD00"/>
                </a:solidFill>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8"/>
        <p:cNvGrpSpPr/>
        <p:nvPr/>
      </p:nvGrpSpPr>
      <p:grpSpPr>
        <a:xfrm>
          <a:off x="0" y="0"/>
          <a:ext cx="0" cy="0"/>
          <a:chOff x="0" y="0"/>
          <a:chExt cx="0" cy="0"/>
        </a:xfrm>
      </p:grpSpPr>
      <p:sp>
        <p:nvSpPr>
          <p:cNvPr id="99" name="Google Shape;99;p22"/>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2"/>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01" name="Google Shape;101;p22"/>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02" name="Google Shape;102;p22"/>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103" name="Google Shape;103;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4"/>
        <p:cNvGrpSpPr/>
        <p:nvPr/>
      </p:nvGrpSpPr>
      <p:grpSpPr>
        <a:xfrm>
          <a:off x="0" y="0"/>
          <a:ext cx="0" cy="0"/>
          <a:chOff x="0" y="0"/>
          <a:chExt cx="0" cy="0"/>
        </a:xfrm>
      </p:grpSpPr>
      <p:sp>
        <p:nvSpPr>
          <p:cNvPr id="105" name="Google Shape;105;p23"/>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106" name="Google Shape;106;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7"/>
        <p:cNvGrpSpPr/>
        <p:nvPr/>
      </p:nvGrpSpPr>
      <p:grpSpPr>
        <a:xfrm>
          <a:off x="0" y="0"/>
          <a:ext cx="0" cy="0"/>
          <a:chOff x="0" y="0"/>
          <a:chExt cx="0" cy="0"/>
        </a:xfrm>
      </p:grpSpPr>
      <p:sp>
        <p:nvSpPr>
          <p:cNvPr id="108" name="Google Shape;108;p24"/>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09" name="Google Shape;109;p24"/>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110" name="Google Shape;110;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1"/>
        <p:cNvGrpSpPr/>
        <p:nvPr/>
      </p:nvGrpSpPr>
      <p:grpSpPr>
        <a:xfrm>
          <a:off x="0" y="0"/>
          <a:ext cx="0" cy="0"/>
          <a:chOff x="0" y="0"/>
          <a:chExt cx="0" cy="0"/>
        </a:xfrm>
      </p:grpSpPr>
      <p:sp>
        <p:nvSpPr>
          <p:cNvPr id="112" name="Google Shape;112;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Title slide 1">
  <p:cSld name="TITLE_1">
    <p:spTree>
      <p:nvGrpSpPr>
        <p:cNvPr id="1" name="Shape 113"/>
        <p:cNvGrpSpPr/>
        <p:nvPr/>
      </p:nvGrpSpPr>
      <p:grpSpPr>
        <a:xfrm>
          <a:off x="0" y="0"/>
          <a:ext cx="0" cy="0"/>
          <a:chOff x="0" y="0"/>
          <a:chExt cx="0" cy="0"/>
        </a:xfrm>
      </p:grpSpPr>
      <p:pic>
        <p:nvPicPr>
          <p:cNvPr id="114" name="Google Shape;114;p26"/>
          <p:cNvPicPr preferRelativeResize="0"/>
          <p:nvPr/>
        </p:nvPicPr>
        <p:blipFill rotWithShape="1">
          <a:blip r:embed="rId2">
            <a:alphaModFix/>
          </a:blip>
          <a:srcRect/>
          <a:stretch/>
        </p:blipFill>
        <p:spPr>
          <a:xfrm>
            <a:off x="0" y="0"/>
            <a:ext cx="9144003" cy="5143499"/>
          </a:xfrm>
          <a:prstGeom prst="rect">
            <a:avLst/>
          </a:prstGeom>
          <a:noFill/>
          <a:ln>
            <a:noFill/>
          </a:ln>
        </p:spPr>
      </p:pic>
      <p:pic>
        <p:nvPicPr>
          <p:cNvPr id="115" name="Google Shape;115;p26"/>
          <p:cNvPicPr preferRelativeResize="0"/>
          <p:nvPr/>
        </p:nvPicPr>
        <p:blipFill rotWithShape="1">
          <a:blip r:embed="rId3">
            <a:alphaModFix/>
          </a:blip>
          <a:srcRect r="8113" b="6489"/>
          <a:stretch/>
        </p:blipFill>
        <p:spPr>
          <a:xfrm>
            <a:off x="4902200" y="446225"/>
            <a:ext cx="4241802" cy="4697277"/>
          </a:xfrm>
          <a:prstGeom prst="rect">
            <a:avLst/>
          </a:prstGeom>
          <a:noFill/>
          <a:ln>
            <a:noFill/>
          </a:ln>
        </p:spPr>
      </p:pic>
      <p:pic>
        <p:nvPicPr>
          <p:cNvPr id="116" name="Google Shape;116;p26"/>
          <p:cNvPicPr preferRelativeResize="0"/>
          <p:nvPr/>
        </p:nvPicPr>
        <p:blipFill rotWithShape="1">
          <a:blip r:embed="rId4">
            <a:alphaModFix/>
          </a:blip>
          <a:srcRect r="5580" b="3091"/>
          <a:stretch/>
        </p:blipFill>
        <p:spPr>
          <a:xfrm>
            <a:off x="4870125" y="370025"/>
            <a:ext cx="4273876" cy="4773473"/>
          </a:xfrm>
          <a:prstGeom prst="rect">
            <a:avLst/>
          </a:prstGeom>
          <a:noFill/>
          <a:ln>
            <a:noFill/>
          </a:ln>
        </p:spPr>
      </p:pic>
      <p:pic>
        <p:nvPicPr>
          <p:cNvPr id="117" name="Google Shape;117;p26"/>
          <p:cNvPicPr preferRelativeResize="0"/>
          <p:nvPr/>
        </p:nvPicPr>
        <p:blipFill rotWithShape="1">
          <a:blip r:embed="rId5">
            <a:alphaModFix/>
          </a:blip>
          <a:srcRect/>
          <a:stretch/>
        </p:blipFill>
        <p:spPr>
          <a:xfrm>
            <a:off x="867250" y="570500"/>
            <a:ext cx="1673150" cy="554575"/>
          </a:xfrm>
          <a:prstGeom prst="rect">
            <a:avLst/>
          </a:prstGeom>
          <a:noFill/>
          <a:ln>
            <a:noFill/>
          </a:ln>
        </p:spPr>
      </p:pic>
      <p:sp>
        <p:nvSpPr>
          <p:cNvPr id="118" name="Google Shape;118;p26"/>
          <p:cNvSpPr/>
          <p:nvPr/>
        </p:nvSpPr>
        <p:spPr>
          <a:xfrm rot="5400000">
            <a:off x="1384200" y="2893775"/>
            <a:ext cx="75300" cy="1109400"/>
          </a:xfrm>
          <a:prstGeom prst="rect">
            <a:avLst/>
          </a:prstGeom>
          <a:solidFill>
            <a:schemeClr val="dk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26"/>
          <p:cNvSpPr txBox="1">
            <a:spLocks noGrp="1"/>
          </p:cNvSpPr>
          <p:nvPr>
            <p:ph type="subTitle" idx="1"/>
          </p:nvPr>
        </p:nvSpPr>
        <p:spPr>
          <a:xfrm>
            <a:off x="770400" y="2847285"/>
            <a:ext cx="4131900" cy="3963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sz="15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0" name="Google Shape;120;p26"/>
          <p:cNvSpPr txBox="1">
            <a:spLocks noGrp="1"/>
          </p:cNvSpPr>
          <p:nvPr>
            <p:ph type="ctrTitle"/>
          </p:nvPr>
        </p:nvSpPr>
        <p:spPr>
          <a:xfrm>
            <a:off x="719073" y="1649972"/>
            <a:ext cx="4183200" cy="12930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SzPts val="5200"/>
              <a:buNone/>
              <a:defRPr sz="4000" b="1"/>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21" name="Google Shape;121;p26"/>
          <p:cNvSpPr txBox="1">
            <a:spLocks noGrp="1"/>
          </p:cNvSpPr>
          <p:nvPr>
            <p:ph type="body" idx="2"/>
          </p:nvPr>
        </p:nvSpPr>
        <p:spPr>
          <a:xfrm>
            <a:off x="770400" y="3918251"/>
            <a:ext cx="4131900" cy="450300"/>
          </a:xfrm>
          <a:prstGeom prst="rect">
            <a:avLst/>
          </a:prstGeom>
          <a:noFill/>
          <a:ln>
            <a:noFill/>
          </a:ln>
        </p:spPr>
        <p:txBody>
          <a:bodyPr spcFirstLastPara="1" wrap="square" lIns="91425" tIns="45700" rIns="91425" bIns="45700" anchor="ctr" anchorCtr="0">
            <a:normAutofit/>
          </a:bodyPr>
          <a:lstStyle>
            <a:lvl1pPr marL="457200" lvl="0" indent="-323850" algn="l">
              <a:lnSpc>
                <a:spcPct val="100000"/>
              </a:lnSpc>
              <a:spcBef>
                <a:spcPts val="0"/>
              </a:spcBef>
              <a:spcAft>
                <a:spcPts val="0"/>
              </a:spcAft>
              <a:buSzPts val="1500"/>
              <a:buChar char="●"/>
              <a:defRPr sz="150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mp; Subtitle 1">
  <p:cSld name="TITLE_2">
    <p:spTree>
      <p:nvGrpSpPr>
        <p:cNvPr id="1" name="Shape 122"/>
        <p:cNvGrpSpPr/>
        <p:nvPr/>
      </p:nvGrpSpPr>
      <p:grpSpPr>
        <a:xfrm>
          <a:off x="0" y="0"/>
          <a:ext cx="0" cy="0"/>
          <a:chOff x="0" y="0"/>
          <a:chExt cx="0" cy="0"/>
        </a:xfrm>
      </p:grpSpPr>
      <p:sp>
        <p:nvSpPr>
          <p:cNvPr id="123" name="Google Shape;123;p27"/>
          <p:cNvSpPr txBox="1">
            <a:spLocks noGrp="1"/>
          </p:cNvSpPr>
          <p:nvPr>
            <p:ph type="title"/>
          </p:nvPr>
        </p:nvSpPr>
        <p:spPr>
          <a:xfrm>
            <a:off x="666750" y="862013"/>
            <a:ext cx="7810500" cy="1743000"/>
          </a:xfrm>
          <a:prstGeom prst="rect">
            <a:avLst/>
          </a:prstGeom>
          <a:noFill/>
          <a:ln>
            <a:noFill/>
          </a:ln>
        </p:spPr>
        <p:txBody>
          <a:bodyPr spcFirstLastPara="1" wrap="square" lIns="19050" tIns="19050" rIns="19050" bIns="19050" anchor="b" anchorCtr="0">
            <a:noAutofit/>
          </a:bodyPr>
          <a:lstStyle>
            <a:lvl1pPr lvl="0" algn="ctr">
              <a:lnSpc>
                <a:spcPct val="100000"/>
              </a:lnSpc>
              <a:spcBef>
                <a:spcPts val="0"/>
              </a:spcBef>
              <a:spcAft>
                <a:spcPts val="0"/>
              </a:spcAft>
              <a:buClr>
                <a:srgbClr val="000000"/>
              </a:buClr>
              <a:buSzPts val="700"/>
              <a:buNone/>
              <a:defRPr/>
            </a:lvl1pPr>
            <a:lvl2pPr lvl="1" algn="ctr">
              <a:lnSpc>
                <a:spcPct val="100000"/>
              </a:lnSpc>
              <a:spcBef>
                <a:spcPts val="0"/>
              </a:spcBef>
              <a:spcAft>
                <a:spcPts val="0"/>
              </a:spcAft>
              <a:buClr>
                <a:srgbClr val="000000"/>
              </a:buClr>
              <a:buSzPts val="700"/>
              <a:buNone/>
              <a:defRPr/>
            </a:lvl2pPr>
            <a:lvl3pPr lvl="2" algn="ctr">
              <a:lnSpc>
                <a:spcPct val="100000"/>
              </a:lnSpc>
              <a:spcBef>
                <a:spcPts val="0"/>
              </a:spcBef>
              <a:spcAft>
                <a:spcPts val="0"/>
              </a:spcAft>
              <a:buClr>
                <a:srgbClr val="000000"/>
              </a:buClr>
              <a:buSzPts val="700"/>
              <a:buNone/>
              <a:defRPr/>
            </a:lvl3pPr>
            <a:lvl4pPr lvl="3" algn="ctr">
              <a:lnSpc>
                <a:spcPct val="100000"/>
              </a:lnSpc>
              <a:spcBef>
                <a:spcPts val="0"/>
              </a:spcBef>
              <a:spcAft>
                <a:spcPts val="0"/>
              </a:spcAft>
              <a:buClr>
                <a:srgbClr val="000000"/>
              </a:buClr>
              <a:buSzPts val="700"/>
              <a:buNone/>
              <a:defRPr/>
            </a:lvl4pPr>
            <a:lvl5pPr lvl="4" algn="ctr">
              <a:lnSpc>
                <a:spcPct val="100000"/>
              </a:lnSpc>
              <a:spcBef>
                <a:spcPts val="0"/>
              </a:spcBef>
              <a:spcAft>
                <a:spcPts val="0"/>
              </a:spcAft>
              <a:buClr>
                <a:srgbClr val="000000"/>
              </a:buClr>
              <a:buSzPts val="700"/>
              <a:buNone/>
              <a:defRPr/>
            </a:lvl5pPr>
            <a:lvl6pPr lvl="5" algn="ctr">
              <a:lnSpc>
                <a:spcPct val="100000"/>
              </a:lnSpc>
              <a:spcBef>
                <a:spcPts val="0"/>
              </a:spcBef>
              <a:spcAft>
                <a:spcPts val="0"/>
              </a:spcAft>
              <a:buClr>
                <a:srgbClr val="000000"/>
              </a:buClr>
              <a:buSzPts val="700"/>
              <a:buNone/>
              <a:defRPr/>
            </a:lvl6pPr>
            <a:lvl7pPr lvl="6" algn="ctr">
              <a:lnSpc>
                <a:spcPct val="100000"/>
              </a:lnSpc>
              <a:spcBef>
                <a:spcPts val="0"/>
              </a:spcBef>
              <a:spcAft>
                <a:spcPts val="0"/>
              </a:spcAft>
              <a:buClr>
                <a:srgbClr val="000000"/>
              </a:buClr>
              <a:buSzPts val="700"/>
              <a:buNone/>
              <a:defRPr/>
            </a:lvl7pPr>
            <a:lvl8pPr lvl="7" algn="ctr">
              <a:lnSpc>
                <a:spcPct val="100000"/>
              </a:lnSpc>
              <a:spcBef>
                <a:spcPts val="0"/>
              </a:spcBef>
              <a:spcAft>
                <a:spcPts val="0"/>
              </a:spcAft>
              <a:buClr>
                <a:srgbClr val="000000"/>
              </a:buClr>
              <a:buSzPts val="700"/>
              <a:buNone/>
              <a:defRPr/>
            </a:lvl8pPr>
            <a:lvl9pPr lvl="8" algn="ctr">
              <a:lnSpc>
                <a:spcPct val="100000"/>
              </a:lnSpc>
              <a:spcBef>
                <a:spcPts val="0"/>
              </a:spcBef>
              <a:spcAft>
                <a:spcPts val="0"/>
              </a:spcAft>
              <a:buClr>
                <a:srgbClr val="000000"/>
              </a:buClr>
              <a:buSzPts val="700"/>
              <a:buNone/>
              <a:defRPr/>
            </a:lvl9pPr>
          </a:lstStyle>
          <a:p>
            <a:endParaRPr/>
          </a:p>
        </p:txBody>
      </p:sp>
      <p:sp>
        <p:nvSpPr>
          <p:cNvPr id="124" name="Google Shape;124;p27"/>
          <p:cNvSpPr txBox="1">
            <a:spLocks noGrp="1"/>
          </p:cNvSpPr>
          <p:nvPr>
            <p:ph type="body" idx="1"/>
          </p:nvPr>
        </p:nvSpPr>
        <p:spPr>
          <a:xfrm>
            <a:off x="666750" y="2652713"/>
            <a:ext cx="7810500" cy="595200"/>
          </a:xfrm>
          <a:prstGeom prst="rect">
            <a:avLst/>
          </a:prstGeom>
          <a:noFill/>
          <a:ln>
            <a:noFill/>
          </a:ln>
        </p:spPr>
        <p:txBody>
          <a:bodyPr spcFirstLastPara="1" wrap="square" lIns="19050" tIns="19050" rIns="19050" bIns="19050" anchor="t" anchorCtr="0">
            <a:noAutofit/>
          </a:bodyPr>
          <a:lstStyle>
            <a:lvl1pPr marL="457200" lvl="0" indent="-228600" algn="ctr">
              <a:lnSpc>
                <a:spcPct val="100000"/>
              </a:lnSpc>
              <a:spcBef>
                <a:spcPts val="0"/>
              </a:spcBef>
              <a:spcAft>
                <a:spcPts val="0"/>
              </a:spcAft>
              <a:buClr>
                <a:srgbClr val="000000"/>
              </a:buClr>
              <a:buSzPts val="2000"/>
              <a:buFont typeface="Helvetica Neue"/>
              <a:buNone/>
              <a:defRPr sz="2000"/>
            </a:lvl1pPr>
            <a:lvl2pPr marL="914400" lvl="1" indent="-228600" algn="ctr">
              <a:lnSpc>
                <a:spcPct val="100000"/>
              </a:lnSpc>
              <a:spcBef>
                <a:spcPts val="0"/>
              </a:spcBef>
              <a:spcAft>
                <a:spcPts val="0"/>
              </a:spcAft>
              <a:buClr>
                <a:srgbClr val="000000"/>
              </a:buClr>
              <a:buSzPts val="2000"/>
              <a:buFont typeface="Helvetica Neue"/>
              <a:buNone/>
              <a:defRPr sz="2000"/>
            </a:lvl2pPr>
            <a:lvl3pPr marL="1371600" lvl="2" indent="-228600" algn="ctr">
              <a:lnSpc>
                <a:spcPct val="100000"/>
              </a:lnSpc>
              <a:spcBef>
                <a:spcPts val="0"/>
              </a:spcBef>
              <a:spcAft>
                <a:spcPts val="0"/>
              </a:spcAft>
              <a:buClr>
                <a:srgbClr val="000000"/>
              </a:buClr>
              <a:buSzPts val="2000"/>
              <a:buFont typeface="Helvetica Neue"/>
              <a:buNone/>
              <a:defRPr sz="2000"/>
            </a:lvl3pPr>
            <a:lvl4pPr marL="1828800" lvl="3" indent="-228600" algn="ctr">
              <a:lnSpc>
                <a:spcPct val="100000"/>
              </a:lnSpc>
              <a:spcBef>
                <a:spcPts val="0"/>
              </a:spcBef>
              <a:spcAft>
                <a:spcPts val="0"/>
              </a:spcAft>
              <a:buClr>
                <a:srgbClr val="000000"/>
              </a:buClr>
              <a:buSzPts val="2000"/>
              <a:buFont typeface="Helvetica Neue"/>
              <a:buNone/>
              <a:defRPr sz="2000"/>
            </a:lvl4pPr>
            <a:lvl5pPr marL="2286000" lvl="4" indent="-228600" algn="ctr">
              <a:lnSpc>
                <a:spcPct val="100000"/>
              </a:lnSpc>
              <a:spcBef>
                <a:spcPts val="0"/>
              </a:spcBef>
              <a:spcAft>
                <a:spcPts val="0"/>
              </a:spcAft>
              <a:buClr>
                <a:srgbClr val="000000"/>
              </a:buClr>
              <a:buSzPts val="2000"/>
              <a:buFont typeface="Helvetica Neue"/>
              <a:buNone/>
              <a:defRPr sz="2000"/>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25" name="Google Shape;125;p27"/>
          <p:cNvSpPr txBox="1">
            <a:spLocks noGrp="1"/>
          </p:cNvSpPr>
          <p:nvPr>
            <p:ph type="sldNum" idx="12"/>
          </p:nvPr>
        </p:nvSpPr>
        <p:spPr>
          <a:xfrm>
            <a:off x="4484637" y="4905375"/>
            <a:ext cx="170100" cy="172800"/>
          </a:xfrm>
          <a:prstGeom prst="rect">
            <a:avLst/>
          </a:prstGeom>
          <a:noFill/>
          <a:ln>
            <a:noFill/>
          </a:ln>
        </p:spPr>
        <p:txBody>
          <a:bodyPr spcFirstLastPara="1" wrap="square" lIns="19050" tIns="19050" rIns="19050" bIns="19050" anchor="t" anchorCtr="0">
            <a:noAutofit/>
          </a:bodyPr>
          <a:lstStyle>
            <a:lvl1pPr marL="0" marR="0" lvl="0"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185899" y="174500"/>
            <a:ext cx="8520601" cy="523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4"/>
          <p:cNvSpPr txBox="1">
            <a:spLocks noGrp="1"/>
          </p:cNvSpPr>
          <p:nvPr>
            <p:ph type="body" idx="1"/>
          </p:nvPr>
        </p:nvSpPr>
        <p:spPr>
          <a:xfrm>
            <a:off x="282750" y="900953"/>
            <a:ext cx="8423750" cy="346832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SzPts val="1400"/>
              <a:buChar char="●"/>
              <a:defRPr/>
            </a:lvl1pPr>
            <a:lvl2pPr marL="914400" lvl="1" indent="-317500" algn="l">
              <a:lnSpc>
                <a:spcPct val="100000"/>
              </a:lnSpc>
              <a:spcBef>
                <a:spcPts val="1600"/>
              </a:spcBef>
              <a:spcAft>
                <a:spcPts val="0"/>
              </a:spcAft>
              <a:buSzPts val="1400"/>
              <a:buChar char="○"/>
              <a:defRPr/>
            </a:lvl2pPr>
            <a:lvl3pPr marL="1371600" lvl="2" indent="-317500" algn="l">
              <a:lnSpc>
                <a:spcPct val="100000"/>
              </a:lnSpc>
              <a:spcBef>
                <a:spcPts val="1600"/>
              </a:spcBef>
              <a:spcAft>
                <a:spcPts val="0"/>
              </a:spcAft>
              <a:buSzPts val="1400"/>
              <a:buChar char="■"/>
              <a:defRPr/>
            </a:lvl3pPr>
            <a:lvl4pPr marL="1828800" lvl="3" indent="-317500" algn="l">
              <a:lnSpc>
                <a:spcPct val="100000"/>
              </a:lnSpc>
              <a:spcBef>
                <a:spcPts val="1600"/>
              </a:spcBef>
              <a:spcAft>
                <a:spcPts val="0"/>
              </a:spcAft>
              <a:buSzPts val="1400"/>
              <a:buChar char="●"/>
              <a:defRPr/>
            </a:lvl4pPr>
            <a:lvl5pPr marL="2286000" lvl="4" indent="-317500" algn="l">
              <a:lnSpc>
                <a:spcPct val="100000"/>
              </a:lnSpc>
              <a:spcBef>
                <a:spcPts val="1600"/>
              </a:spcBef>
              <a:spcAft>
                <a:spcPts val="0"/>
              </a:spcAft>
              <a:buSzPts val="1400"/>
              <a:buChar char="○"/>
              <a:defRPr/>
            </a:lvl5pPr>
            <a:lvl6pPr marL="2743200" lvl="5" indent="-317500" algn="l">
              <a:lnSpc>
                <a:spcPct val="100000"/>
              </a:lnSpc>
              <a:spcBef>
                <a:spcPts val="1600"/>
              </a:spcBef>
              <a:spcAft>
                <a:spcPts val="0"/>
              </a:spcAft>
              <a:buSzPts val="1400"/>
              <a:buChar char="■"/>
              <a:defRPr/>
            </a:lvl6pPr>
            <a:lvl7pPr marL="3200400" lvl="6" indent="-317500" algn="l">
              <a:lnSpc>
                <a:spcPct val="100000"/>
              </a:lnSpc>
              <a:spcBef>
                <a:spcPts val="1600"/>
              </a:spcBef>
              <a:spcAft>
                <a:spcPts val="0"/>
              </a:spcAft>
              <a:buSzPts val="1400"/>
              <a:buChar char="●"/>
              <a:defRPr/>
            </a:lvl7pPr>
            <a:lvl8pPr marL="3657600" lvl="7" indent="-317500" algn="l">
              <a:lnSpc>
                <a:spcPct val="100000"/>
              </a:lnSpc>
              <a:spcBef>
                <a:spcPts val="1600"/>
              </a:spcBef>
              <a:spcAft>
                <a:spcPts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sp>
        <p:nvSpPr>
          <p:cNvPr id="29" name="Google Shape;29;p5"/>
          <p:cNvSpPr txBox="1">
            <a:spLocks noGrp="1"/>
          </p:cNvSpPr>
          <p:nvPr>
            <p:ph type="title"/>
          </p:nvPr>
        </p:nvSpPr>
        <p:spPr>
          <a:xfrm>
            <a:off x="185900" y="174500"/>
            <a:ext cx="8520600" cy="523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0" name="Google Shape;30;p5"/>
          <p:cNvSpPr txBox="1">
            <a:spLocks noGrp="1"/>
          </p:cNvSpPr>
          <p:nvPr>
            <p:ph type="body" idx="1"/>
          </p:nvPr>
        </p:nvSpPr>
        <p:spPr>
          <a:xfrm>
            <a:off x="282750" y="900953"/>
            <a:ext cx="3999900" cy="3667921"/>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SzPts val="1400"/>
              <a:buChar char="●"/>
              <a:defRPr sz="1400"/>
            </a:lvl1pPr>
            <a:lvl2pPr marL="914400" lvl="1" indent="-304800" algn="l">
              <a:lnSpc>
                <a:spcPct val="100000"/>
              </a:lnSpc>
              <a:spcBef>
                <a:spcPts val="1600"/>
              </a:spcBef>
              <a:spcAft>
                <a:spcPts val="0"/>
              </a:spcAft>
              <a:buSzPts val="1200"/>
              <a:buChar char="○"/>
              <a:defRPr sz="1200"/>
            </a:lvl2pPr>
            <a:lvl3pPr marL="1371600" lvl="2" indent="-304800" algn="l">
              <a:lnSpc>
                <a:spcPct val="100000"/>
              </a:lnSpc>
              <a:spcBef>
                <a:spcPts val="1600"/>
              </a:spcBef>
              <a:spcAft>
                <a:spcPts val="0"/>
              </a:spcAft>
              <a:buSzPts val="1200"/>
              <a:buChar char="■"/>
              <a:defRPr sz="1200"/>
            </a:lvl3pPr>
            <a:lvl4pPr marL="1828800" lvl="3" indent="-304800" algn="l">
              <a:lnSpc>
                <a:spcPct val="100000"/>
              </a:lnSpc>
              <a:spcBef>
                <a:spcPts val="1600"/>
              </a:spcBef>
              <a:spcAft>
                <a:spcPts val="0"/>
              </a:spcAft>
              <a:buSzPts val="1200"/>
              <a:buChar char="●"/>
              <a:defRPr sz="1200"/>
            </a:lvl4pPr>
            <a:lvl5pPr marL="2286000" lvl="4" indent="-304800" algn="l">
              <a:lnSpc>
                <a:spcPct val="100000"/>
              </a:lnSpc>
              <a:spcBef>
                <a:spcPts val="1600"/>
              </a:spcBef>
              <a:spcAft>
                <a:spcPts val="0"/>
              </a:spcAft>
              <a:buSzPts val="1200"/>
              <a:buChar char="○"/>
              <a:defRPr sz="1200"/>
            </a:lvl5pPr>
            <a:lvl6pPr marL="2743200" lvl="5" indent="-304800" algn="l">
              <a:lnSpc>
                <a:spcPct val="100000"/>
              </a:lnSpc>
              <a:spcBef>
                <a:spcPts val="1600"/>
              </a:spcBef>
              <a:spcAft>
                <a:spcPts val="0"/>
              </a:spcAft>
              <a:buSzPts val="1200"/>
              <a:buChar char="■"/>
              <a:defRPr sz="1200"/>
            </a:lvl6pPr>
            <a:lvl7pPr marL="3200400" lvl="6" indent="-304800" algn="l">
              <a:lnSpc>
                <a:spcPct val="100000"/>
              </a:lnSpc>
              <a:spcBef>
                <a:spcPts val="1600"/>
              </a:spcBef>
              <a:spcAft>
                <a:spcPts val="0"/>
              </a:spcAft>
              <a:buSzPts val="1200"/>
              <a:buChar char="●"/>
              <a:defRPr sz="1200"/>
            </a:lvl7pPr>
            <a:lvl8pPr marL="3657600" lvl="7" indent="-304800" algn="l">
              <a:lnSpc>
                <a:spcPct val="100000"/>
              </a:lnSpc>
              <a:spcBef>
                <a:spcPts val="1600"/>
              </a:spcBef>
              <a:spcAft>
                <a:spcPts val="0"/>
              </a:spcAft>
              <a:buSzPts val="1200"/>
              <a:buChar char="○"/>
              <a:defRPr sz="1200"/>
            </a:lvl8pPr>
            <a:lvl9pPr marL="4114800" lvl="8" indent="-304800" algn="l">
              <a:lnSpc>
                <a:spcPct val="100000"/>
              </a:lnSpc>
              <a:spcBef>
                <a:spcPts val="1600"/>
              </a:spcBef>
              <a:spcAft>
                <a:spcPts val="1600"/>
              </a:spcAft>
              <a:buSzPts val="1200"/>
              <a:buChar char="■"/>
              <a:defRPr sz="1200"/>
            </a:lvl9pPr>
          </a:lstStyle>
          <a:p>
            <a:endParaRPr/>
          </a:p>
        </p:txBody>
      </p:sp>
      <p:sp>
        <p:nvSpPr>
          <p:cNvPr id="31" name="Google Shape;31;p5"/>
          <p:cNvSpPr txBox="1">
            <a:spLocks noGrp="1"/>
          </p:cNvSpPr>
          <p:nvPr>
            <p:ph type="body" idx="2"/>
          </p:nvPr>
        </p:nvSpPr>
        <p:spPr>
          <a:xfrm>
            <a:off x="4572000" y="900952"/>
            <a:ext cx="3999900" cy="3667921"/>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SzPts val="1400"/>
              <a:buChar char="●"/>
              <a:defRPr sz="1400"/>
            </a:lvl1pPr>
            <a:lvl2pPr marL="914400" lvl="1" indent="-304800" algn="l">
              <a:lnSpc>
                <a:spcPct val="100000"/>
              </a:lnSpc>
              <a:spcBef>
                <a:spcPts val="1600"/>
              </a:spcBef>
              <a:spcAft>
                <a:spcPts val="0"/>
              </a:spcAft>
              <a:buSzPts val="1200"/>
              <a:buChar char="○"/>
              <a:defRPr sz="1200"/>
            </a:lvl2pPr>
            <a:lvl3pPr marL="1371600" lvl="2" indent="-304800" algn="l">
              <a:lnSpc>
                <a:spcPct val="100000"/>
              </a:lnSpc>
              <a:spcBef>
                <a:spcPts val="1600"/>
              </a:spcBef>
              <a:spcAft>
                <a:spcPts val="0"/>
              </a:spcAft>
              <a:buSzPts val="1200"/>
              <a:buChar char="■"/>
              <a:defRPr sz="1200"/>
            </a:lvl3pPr>
            <a:lvl4pPr marL="1828800" lvl="3" indent="-304800" algn="l">
              <a:lnSpc>
                <a:spcPct val="100000"/>
              </a:lnSpc>
              <a:spcBef>
                <a:spcPts val="1600"/>
              </a:spcBef>
              <a:spcAft>
                <a:spcPts val="0"/>
              </a:spcAft>
              <a:buSzPts val="1200"/>
              <a:buChar char="●"/>
              <a:defRPr sz="1200"/>
            </a:lvl4pPr>
            <a:lvl5pPr marL="2286000" lvl="4" indent="-304800" algn="l">
              <a:lnSpc>
                <a:spcPct val="100000"/>
              </a:lnSpc>
              <a:spcBef>
                <a:spcPts val="1600"/>
              </a:spcBef>
              <a:spcAft>
                <a:spcPts val="0"/>
              </a:spcAft>
              <a:buSzPts val="1200"/>
              <a:buChar char="○"/>
              <a:defRPr sz="1200"/>
            </a:lvl5pPr>
            <a:lvl6pPr marL="2743200" lvl="5" indent="-304800" algn="l">
              <a:lnSpc>
                <a:spcPct val="100000"/>
              </a:lnSpc>
              <a:spcBef>
                <a:spcPts val="1600"/>
              </a:spcBef>
              <a:spcAft>
                <a:spcPts val="0"/>
              </a:spcAft>
              <a:buSzPts val="1200"/>
              <a:buChar char="■"/>
              <a:defRPr sz="1200"/>
            </a:lvl6pPr>
            <a:lvl7pPr marL="3200400" lvl="6" indent="-304800" algn="l">
              <a:lnSpc>
                <a:spcPct val="100000"/>
              </a:lnSpc>
              <a:spcBef>
                <a:spcPts val="1600"/>
              </a:spcBef>
              <a:spcAft>
                <a:spcPts val="0"/>
              </a:spcAft>
              <a:buSzPts val="1200"/>
              <a:buChar char="●"/>
              <a:defRPr sz="1200"/>
            </a:lvl7pPr>
            <a:lvl8pPr marL="3657600" lvl="7" indent="-304800" algn="l">
              <a:lnSpc>
                <a:spcPct val="100000"/>
              </a:lnSpc>
              <a:spcBef>
                <a:spcPts val="1600"/>
              </a:spcBef>
              <a:spcAft>
                <a:spcPts val="0"/>
              </a:spcAft>
              <a:buSzPts val="1200"/>
              <a:buChar char="○"/>
              <a:defRPr sz="1200"/>
            </a:lvl8pPr>
            <a:lvl9pPr marL="4114800" lvl="8" indent="-304800" algn="l">
              <a:lnSpc>
                <a:spcPct val="100000"/>
              </a:lnSpc>
              <a:spcBef>
                <a:spcPts val="1600"/>
              </a:spcBef>
              <a:spcAft>
                <a:spcPts val="1600"/>
              </a:spcAft>
              <a:buSzPts val="1200"/>
              <a:buChar char="■"/>
              <a:defRPr sz="1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185900" y="174500"/>
            <a:ext cx="8520600" cy="523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185898" y="174500"/>
            <a:ext cx="4878902" cy="523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2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6" name="Google Shape;36;p7"/>
          <p:cNvSpPr txBox="1">
            <a:spLocks noGrp="1"/>
          </p:cNvSpPr>
          <p:nvPr>
            <p:ph type="body" idx="1"/>
          </p:nvPr>
        </p:nvSpPr>
        <p:spPr>
          <a:xfrm>
            <a:off x="282748" y="900953"/>
            <a:ext cx="4782051" cy="3468321"/>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SzPts val="1400"/>
              <a:buChar char="●"/>
              <a:defRPr sz="1400"/>
            </a:lvl1pPr>
            <a:lvl2pPr marL="914400" lvl="1" indent="-304800" algn="l">
              <a:lnSpc>
                <a:spcPct val="100000"/>
              </a:lnSpc>
              <a:spcBef>
                <a:spcPts val="1600"/>
              </a:spcBef>
              <a:spcAft>
                <a:spcPts val="0"/>
              </a:spcAft>
              <a:buSzPts val="1200"/>
              <a:buChar char="○"/>
              <a:defRPr sz="1200"/>
            </a:lvl2pPr>
            <a:lvl3pPr marL="1371600" lvl="2" indent="-304800" algn="l">
              <a:lnSpc>
                <a:spcPct val="100000"/>
              </a:lnSpc>
              <a:spcBef>
                <a:spcPts val="1600"/>
              </a:spcBef>
              <a:spcAft>
                <a:spcPts val="0"/>
              </a:spcAft>
              <a:buSzPts val="1200"/>
              <a:buChar char="■"/>
              <a:defRPr sz="1200"/>
            </a:lvl3pPr>
            <a:lvl4pPr marL="1828800" lvl="3" indent="-304800" algn="l">
              <a:lnSpc>
                <a:spcPct val="100000"/>
              </a:lnSpc>
              <a:spcBef>
                <a:spcPts val="1600"/>
              </a:spcBef>
              <a:spcAft>
                <a:spcPts val="0"/>
              </a:spcAft>
              <a:buSzPts val="1200"/>
              <a:buChar char="●"/>
              <a:defRPr sz="1200"/>
            </a:lvl4pPr>
            <a:lvl5pPr marL="2286000" lvl="4" indent="-304800" algn="l">
              <a:lnSpc>
                <a:spcPct val="100000"/>
              </a:lnSpc>
              <a:spcBef>
                <a:spcPts val="1600"/>
              </a:spcBef>
              <a:spcAft>
                <a:spcPts val="0"/>
              </a:spcAft>
              <a:buSzPts val="1200"/>
              <a:buChar char="○"/>
              <a:defRPr sz="1200"/>
            </a:lvl5pPr>
            <a:lvl6pPr marL="2743200" lvl="5" indent="-304800" algn="l">
              <a:lnSpc>
                <a:spcPct val="100000"/>
              </a:lnSpc>
              <a:spcBef>
                <a:spcPts val="1600"/>
              </a:spcBef>
              <a:spcAft>
                <a:spcPts val="0"/>
              </a:spcAft>
              <a:buSzPts val="1200"/>
              <a:buChar char="■"/>
              <a:defRPr sz="1200"/>
            </a:lvl6pPr>
            <a:lvl7pPr marL="3200400" lvl="6" indent="-304800" algn="l">
              <a:lnSpc>
                <a:spcPct val="100000"/>
              </a:lnSpc>
              <a:spcBef>
                <a:spcPts val="1600"/>
              </a:spcBef>
              <a:spcAft>
                <a:spcPts val="0"/>
              </a:spcAft>
              <a:buSzPts val="1200"/>
              <a:buChar char="●"/>
              <a:defRPr sz="1200"/>
            </a:lvl7pPr>
            <a:lvl8pPr marL="3657600" lvl="7" indent="-304800" algn="l">
              <a:lnSpc>
                <a:spcPct val="100000"/>
              </a:lnSpc>
              <a:spcBef>
                <a:spcPts val="1600"/>
              </a:spcBef>
              <a:spcAft>
                <a:spcPts val="0"/>
              </a:spcAft>
              <a:buSzPts val="1200"/>
              <a:buChar char="○"/>
              <a:defRPr sz="1200"/>
            </a:lvl8pPr>
            <a:lvl9pPr marL="4114800" lvl="8" indent="-304800" algn="l">
              <a:lnSpc>
                <a:spcPct val="100000"/>
              </a:lnSpc>
              <a:spcBef>
                <a:spcPts val="1600"/>
              </a:spcBef>
              <a:spcAft>
                <a:spcPts val="1600"/>
              </a:spcAft>
              <a:buSzPts val="1200"/>
              <a:buChar char="■"/>
              <a:defRPr sz="1200"/>
            </a:lvl9pPr>
          </a:lstStyle>
          <a:p>
            <a:endParaRPr/>
          </a:p>
        </p:txBody>
      </p:sp>
      <p:pic>
        <p:nvPicPr>
          <p:cNvPr id="37" name="Google Shape;37;p7"/>
          <p:cNvPicPr preferRelativeResize="0"/>
          <p:nvPr/>
        </p:nvPicPr>
        <p:blipFill rotWithShape="1">
          <a:blip r:embed="rId2">
            <a:alphaModFix/>
          </a:blip>
          <a:srcRect/>
          <a:stretch/>
        </p:blipFill>
        <p:spPr>
          <a:xfrm>
            <a:off x="6122850" y="-100"/>
            <a:ext cx="3021148" cy="4683201"/>
          </a:xfrm>
          <a:prstGeom prst="rect">
            <a:avLst/>
          </a:prstGeom>
          <a:noFill/>
          <a:ln>
            <a:noFill/>
          </a:ln>
        </p:spPr>
      </p:pic>
      <p:pic>
        <p:nvPicPr>
          <p:cNvPr id="38" name="Google Shape;38;p7"/>
          <p:cNvPicPr preferRelativeResize="0"/>
          <p:nvPr/>
        </p:nvPicPr>
        <p:blipFill rotWithShape="1">
          <a:blip r:embed="rId3">
            <a:alphaModFix/>
          </a:blip>
          <a:srcRect l="-19441" t="-5271" r="52951" b="55550"/>
          <a:stretch/>
        </p:blipFill>
        <p:spPr>
          <a:xfrm>
            <a:off x="6549300" y="2571750"/>
            <a:ext cx="2594699" cy="21114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Main point">
  <p:cSld name="MAIN_POINT">
    <p:spTree>
      <p:nvGrpSpPr>
        <p:cNvPr id="1" name="Shape 39"/>
        <p:cNvGrpSpPr/>
        <p:nvPr/>
      </p:nvGrpSpPr>
      <p:grpSpPr>
        <a:xfrm>
          <a:off x="0" y="0"/>
          <a:ext cx="0" cy="0"/>
          <a:chOff x="0" y="0"/>
          <a:chExt cx="0" cy="0"/>
        </a:xfrm>
      </p:grpSpPr>
      <p:sp>
        <p:nvSpPr>
          <p:cNvPr id="40" name="Google Shape;40;p8"/>
          <p:cNvSpPr/>
          <p:nvPr/>
        </p:nvSpPr>
        <p:spPr>
          <a:xfrm>
            <a:off x="0" y="0"/>
            <a:ext cx="9144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8"/>
          <p:cNvSpPr txBox="1">
            <a:spLocks noGrp="1"/>
          </p:cNvSpPr>
          <p:nvPr>
            <p:ph type="title"/>
          </p:nvPr>
        </p:nvSpPr>
        <p:spPr>
          <a:xfrm>
            <a:off x="674124" y="1799237"/>
            <a:ext cx="7795752" cy="1354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800"/>
              <a:buNone/>
              <a:defRPr sz="3800">
                <a:solidFill>
                  <a:srgbClr val="FFCD00"/>
                </a:solidFill>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pic>
        <p:nvPicPr>
          <p:cNvPr id="43" name="Google Shape;43;p9"/>
          <p:cNvPicPr preferRelativeResize="0"/>
          <p:nvPr/>
        </p:nvPicPr>
        <p:blipFill rotWithShape="1">
          <a:blip r:embed="rId2">
            <a:alphaModFix/>
          </a:blip>
          <a:srcRect/>
          <a:stretch/>
        </p:blipFill>
        <p:spPr>
          <a:xfrm>
            <a:off x="0" y="0"/>
            <a:ext cx="2961475" cy="2237999"/>
          </a:xfrm>
          <a:prstGeom prst="rect">
            <a:avLst/>
          </a:prstGeom>
          <a:noFill/>
          <a:ln>
            <a:noFill/>
          </a:ln>
        </p:spPr>
      </p:pic>
      <p:sp>
        <p:nvSpPr>
          <p:cNvPr id="44" name="Google Shape;44;p9"/>
          <p:cNvSpPr txBox="1">
            <a:spLocks noGrp="1"/>
          </p:cNvSpPr>
          <p:nvPr>
            <p:ph type="subTitle" idx="1"/>
          </p:nvPr>
        </p:nvSpPr>
        <p:spPr>
          <a:xfrm>
            <a:off x="3895599" y="277300"/>
            <a:ext cx="4689899" cy="446775"/>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100"/>
              <a:buNone/>
              <a:defRPr sz="2200" b="1"/>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5" name="Google Shape;45;p9"/>
          <p:cNvSpPr txBox="1">
            <a:spLocks noGrp="1"/>
          </p:cNvSpPr>
          <p:nvPr>
            <p:ph type="body" idx="2"/>
          </p:nvPr>
        </p:nvSpPr>
        <p:spPr>
          <a:xfrm>
            <a:off x="3895599" y="961465"/>
            <a:ext cx="4689899" cy="345771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0"/>
              </a:spcBef>
              <a:spcAft>
                <a:spcPts val="0"/>
              </a:spcAft>
              <a:buSzPts val="1800"/>
              <a:buChar char="●"/>
              <a:defRPr sz="1600"/>
            </a:lvl1pPr>
            <a:lvl2pPr marL="914400" lvl="1" indent="-317500" algn="l">
              <a:lnSpc>
                <a:spcPct val="100000"/>
              </a:lnSpc>
              <a:spcBef>
                <a:spcPts val="1600"/>
              </a:spcBef>
              <a:spcAft>
                <a:spcPts val="0"/>
              </a:spcAft>
              <a:buSzPts val="1400"/>
              <a:buChar char="○"/>
              <a:defRPr/>
            </a:lvl2pPr>
            <a:lvl3pPr marL="1371600" lvl="2" indent="-317500" algn="l">
              <a:lnSpc>
                <a:spcPct val="100000"/>
              </a:lnSpc>
              <a:spcBef>
                <a:spcPts val="1600"/>
              </a:spcBef>
              <a:spcAft>
                <a:spcPts val="0"/>
              </a:spcAft>
              <a:buSzPts val="1400"/>
              <a:buChar char="■"/>
              <a:defRPr/>
            </a:lvl3pPr>
            <a:lvl4pPr marL="1828800" lvl="3" indent="-317500" algn="l">
              <a:lnSpc>
                <a:spcPct val="100000"/>
              </a:lnSpc>
              <a:spcBef>
                <a:spcPts val="1600"/>
              </a:spcBef>
              <a:spcAft>
                <a:spcPts val="0"/>
              </a:spcAft>
              <a:buSzPts val="1400"/>
              <a:buChar char="●"/>
              <a:defRPr/>
            </a:lvl4pPr>
            <a:lvl5pPr marL="2286000" lvl="4" indent="-317500" algn="l">
              <a:lnSpc>
                <a:spcPct val="100000"/>
              </a:lnSpc>
              <a:spcBef>
                <a:spcPts val="1600"/>
              </a:spcBef>
              <a:spcAft>
                <a:spcPts val="0"/>
              </a:spcAft>
              <a:buSzPts val="1400"/>
              <a:buChar char="○"/>
              <a:defRPr/>
            </a:lvl5pPr>
            <a:lvl6pPr marL="2743200" lvl="5" indent="-317500" algn="l">
              <a:lnSpc>
                <a:spcPct val="100000"/>
              </a:lnSpc>
              <a:spcBef>
                <a:spcPts val="1600"/>
              </a:spcBef>
              <a:spcAft>
                <a:spcPts val="0"/>
              </a:spcAft>
              <a:buSzPts val="1400"/>
              <a:buChar char="■"/>
              <a:defRPr/>
            </a:lvl6pPr>
            <a:lvl7pPr marL="3200400" lvl="6" indent="-317500" algn="l">
              <a:lnSpc>
                <a:spcPct val="100000"/>
              </a:lnSpc>
              <a:spcBef>
                <a:spcPts val="1600"/>
              </a:spcBef>
              <a:spcAft>
                <a:spcPts val="0"/>
              </a:spcAft>
              <a:buSzPts val="1400"/>
              <a:buChar char="●"/>
              <a:defRPr/>
            </a:lvl7pPr>
            <a:lvl8pPr marL="3657600" lvl="7" indent="-317500" algn="l">
              <a:lnSpc>
                <a:spcPct val="100000"/>
              </a:lnSpc>
              <a:spcBef>
                <a:spcPts val="1600"/>
              </a:spcBef>
              <a:spcAft>
                <a:spcPts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pic>
        <p:nvPicPr>
          <p:cNvPr id="46" name="Google Shape;46;p9"/>
          <p:cNvPicPr preferRelativeResize="0"/>
          <p:nvPr/>
        </p:nvPicPr>
        <p:blipFill rotWithShape="1">
          <a:blip r:embed="rId3">
            <a:alphaModFix/>
          </a:blip>
          <a:srcRect l="74667" t="-14314" r="-27279" b="61610"/>
          <a:stretch/>
        </p:blipFill>
        <p:spPr>
          <a:xfrm>
            <a:off x="0" y="1"/>
            <a:ext cx="2053177" cy="2237998"/>
          </a:xfrm>
          <a:prstGeom prst="rect">
            <a:avLst/>
          </a:prstGeom>
          <a:noFill/>
          <a:ln>
            <a:noFill/>
          </a:ln>
        </p:spPr>
      </p:pic>
      <p:sp>
        <p:nvSpPr>
          <p:cNvPr id="47" name="Google Shape;47;p9"/>
          <p:cNvSpPr txBox="1">
            <a:spLocks noGrp="1"/>
          </p:cNvSpPr>
          <p:nvPr>
            <p:ph type="title"/>
          </p:nvPr>
        </p:nvSpPr>
        <p:spPr>
          <a:xfrm>
            <a:off x="201838" y="608200"/>
            <a:ext cx="2561400" cy="1046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200"/>
              <a:buNone/>
              <a:defRPr sz="2800" b="1"/>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rotWithShape="1">
          <a:blip r:embed="rId14">
            <a:alphaModFix/>
          </a:blip>
          <a:srcRect/>
          <a:stretch/>
        </p:blipFill>
        <p:spPr>
          <a:xfrm>
            <a:off x="0" y="4683100"/>
            <a:ext cx="2162625" cy="460450"/>
          </a:xfrm>
          <a:prstGeom prst="rect">
            <a:avLst/>
          </a:prstGeom>
          <a:noFill/>
          <a:ln>
            <a:noFill/>
          </a:ln>
        </p:spPr>
      </p:pic>
      <p:sp>
        <p:nvSpPr>
          <p:cNvPr id="7" name="Google Shape;7;p1"/>
          <p:cNvSpPr/>
          <p:nvPr/>
        </p:nvSpPr>
        <p:spPr>
          <a:xfrm>
            <a:off x="2162625" y="4683200"/>
            <a:ext cx="6981600" cy="460500"/>
          </a:xfrm>
          <a:prstGeom prst="rect">
            <a:avLst/>
          </a:prstGeom>
          <a:solidFill>
            <a:srgbClr val="FFCE0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 name="Google Shape;8;p1"/>
          <p:cNvPicPr preferRelativeResize="0"/>
          <p:nvPr/>
        </p:nvPicPr>
        <p:blipFill rotWithShape="1">
          <a:blip r:embed="rId15">
            <a:alphaModFix/>
          </a:blip>
          <a:srcRect/>
          <a:stretch/>
        </p:blipFill>
        <p:spPr>
          <a:xfrm>
            <a:off x="5988175" y="4843450"/>
            <a:ext cx="2961475" cy="167750"/>
          </a:xfrm>
          <a:prstGeom prst="rect">
            <a:avLst/>
          </a:prstGeom>
          <a:noFill/>
          <a:ln>
            <a:noFill/>
          </a:ln>
        </p:spPr>
      </p:pic>
      <p:sp>
        <p:nvSpPr>
          <p:cNvPr id="9" name="Google Shape;9;p1"/>
          <p:cNvSpPr txBox="1">
            <a:spLocks noGrp="1"/>
          </p:cNvSpPr>
          <p:nvPr>
            <p:ph type="title"/>
          </p:nvPr>
        </p:nvSpPr>
        <p:spPr>
          <a:xfrm>
            <a:off x="185900" y="179816"/>
            <a:ext cx="8763750" cy="517884"/>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SzPts val="1400"/>
              <a:buNone/>
              <a:defRPr sz="2200" b="0" i="0" u="none" strike="noStrike" cap="none">
                <a:solidFill>
                  <a:srgbClr val="000000"/>
                </a:solidFill>
                <a:latin typeface="Open Sans"/>
                <a:ea typeface="Open Sans"/>
                <a:cs typeface="Open Sans"/>
                <a:sym typeface="Open Sans"/>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0" name="Google Shape;10;p1"/>
          <p:cNvSpPr txBox="1">
            <a:spLocks noGrp="1"/>
          </p:cNvSpPr>
          <p:nvPr>
            <p:ph type="body" idx="1"/>
          </p:nvPr>
        </p:nvSpPr>
        <p:spPr>
          <a:xfrm>
            <a:off x="185900" y="774505"/>
            <a:ext cx="8763750" cy="1797675"/>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1000"/>
              </a:spcBef>
              <a:spcAft>
                <a:spcPts val="0"/>
              </a:spcAft>
              <a:buClr>
                <a:srgbClr val="000000"/>
              </a:buClr>
              <a:buSzPts val="1400"/>
              <a:buFont typeface="Arial"/>
              <a:buNone/>
              <a:defRPr sz="1400" b="0" i="0" u="none" strike="noStrike" cap="none">
                <a:solidFill>
                  <a:srgbClr val="000000"/>
                </a:solidFill>
                <a:latin typeface="Open Sans"/>
                <a:ea typeface="Open Sans"/>
                <a:cs typeface="Open Sans"/>
                <a:sym typeface="Open Sans"/>
              </a:defRPr>
            </a:lvl1pPr>
            <a:lvl2pPr marL="914400" marR="0" lvl="1" indent="-317500" algn="l" rtl="0">
              <a:lnSpc>
                <a:spcPct val="100000"/>
              </a:lnSpc>
              <a:spcBef>
                <a:spcPts val="1000"/>
              </a:spcBef>
              <a:spcAft>
                <a:spcPts val="0"/>
              </a:spcAft>
              <a:buClr>
                <a:srgbClr val="000000"/>
              </a:buClr>
              <a:buSzPts val="1400"/>
              <a:buFont typeface="Arial"/>
              <a:buChar char="●"/>
              <a:defRPr sz="1400" b="0" i="0" u="none" strike="noStrike" cap="none">
                <a:solidFill>
                  <a:srgbClr val="000000"/>
                </a:solidFill>
                <a:latin typeface="Open Sans"/>
                <a:ea typeface="Open Sans"/>
                <a:cs typeface="Open Sans"/>
                <a:sym typeface="Open Sans"/>
              </a:defRPr>
            </a:lvl2pPr>
            <a:lvl3pPr marL="1371600" marR="0" lvl="2" indent="-317500" algn="l" rtl="0">
              <a:lnSpc>
                <a:spcPct val="100000"/>
              </a:lnSpc>
              <a:spcBef>
                <a:spcPts val="1000"/>
              </a:spcBef>
              <a:spcAft>
                <a:spcPts val="0"/>
              </a:spcAft>
              <a:buClr>
                <a:srgbClr val="000000"/>
              </a:buClr>
              <a:buSzPts val="1400"/>
              <a:buFont typeface="Courier New"/>
              <a:buChar char="o"/>
              <a:defRPr sz="1400" b="0" i="0" u="none" strike="noStrike" cap="none">
                <a:solidFill>
                  <a:srgbClr val="000000"/>
                </a:solidFill>
                <a:latin typeface="Open Sans"/>
                <a:ea typeface="Open Sans"/>
                <a:cs typeface="Open Sans"/>
                <a:sym typeface="Open Sans"/>
              </a:defRPr>
            </a:lvl3pPr>
            <a:lvl4pPr marL="1828800" marR="0" lvl="3" indent="-317500" algn="l" rtl="0">
              <a:lnSpc>
                <a:spcPct val="100000"/>
              </a:lnSpc>
              <a:spcBef>
                <a:spcPts val="1000"/>
              </a:spcBef>
              <a:spcAft>
                <a:spcPts val="0"/>
              </a:spcAft>
              <a:buClr>
                <a:srgbClr val="000000"/>
              </a:buClr>
              <a:buSzPts val="1400"/>
              <a:buFont typeface="Noto Sans Symbols"/>
              <a:buChar char="▪"/>
              <a:defRPr sz="1400" b="0" i="0" u="none" strike="noStrike" cap="none">
                <a:solidFill>
                  <a:srgbClr val="000000"/>
                </a:solidFill>
                <a:latin typeface="Open Sans"/>
                <a:ea typeface="Open Sans"/>
                <a:cs typeface="Open Sans"/>
                <a:sym typeface="Open Sans"/>
              </a:defRPr>
            </a:lvl4pPr>
            <a:lvl5pPr marL="2286000" marR="0" lvl="4" indent="-317500" algn="l" rtl="0">
              <a:lnSpc>
                <a:spcPct val="100000"/>
              </a:lnSpc>
              <a:spcBef>
                <a:spcPts val="1000"/>
              </a:spcBef>
              <a:spcAft>
                <a:spcPts val="0"/>
              </a:spcAft>
              <a:buClr>
                <a:srgbClr val="000000"/>
              </a:buClr>
              <a:buSzPts val="1400"/>
              <a:buFont typeface="Arial"/>
              <a:buChar char="•"/>
              <a:defRPr sz="1400" b="0" i="0" u="none" strike="noStrike" cap="none">
                <a:solidFill>
                  <a:srgbClr val="000000"/>
                </a:solidFill>
                <a:latin typeface="Open Sans"/>
                <a:ea typeface="Open Sans"/>
                <a:cs typeface="Open Sans"/>
                <a:sym typeface="Open Sans"/>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0" name="Google Shape;70;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0"/>
              </a:spcBef>
              <a:spcAft>
                <a:spcPts val="0"/>
              </a:spcAft>
              <a:buClr>
                <a:schemeClr val="lt2"/>
              </a:buClr>
              <a:buSzPts val="1400"/>
              <a:buChar char="○"/>
              <a:defRPr>
                <a:solidFill>
                  <a:schemeClr val="lt2"/>
                </a:solidFill>
              </a:defRPr>
            </a:lvl2pPr>
            <a:lvl3pPr marL="1371600" lvl="2" indent="-317500">
              <a:lnSpc>
                <a:spcPct val="115000"/>
              </a:lnSpc>
              <a:spcBef>
                <a:spcPts val="0"/>
              </a:spcBef>
              <a:spcAft>
                <a:spcPts val="0"/>
              </a:spcAft>
              <a:buClr>
                <a:schemeClr val="lt2"/>
              </a:buClr>
              <a:buSzPts val="1400"/>
              <a:buChar char="■"/>
              <a:defRPr>
                <a:solidFill>
                  <a:schemeClr val="lt2"/>
                </a:solidFill>
              </a:defRPr>
            </a:lvl3pPr>
            <a:lvl4pPr marL="1828800" lvl="3" indent="-317500">
              <a:lnSpc>
                <a:spcPct val="115000"/>
              </a:lnSpc>
              <a:spcBef>
                <a:spcPts val="0"/>
              </a:spcBef>
              <a:spcAft>
                <a:spcPts val="0"/>
              </a:spcAft>
              <a:buClr>
                <a:schemeClr val="lt2"/>
              </a:buClr>
              <a:buSzPts val="1400"/>
              <a:buChar char="●"/>
              <a:defRPr>
                <a:solidFill>
                  <a:schemeClr val="lt2"/>
                </a:solidFill>
              </a:defRPr>
            </a:lvl4pPr>
            <a:lvl5pPr marL="2286000" lvl="4" indent="-317500">
              <a:lnSpc>
                <a:spcPct val="115000"/>
              </a:lnSpc>
              <a:spcBef>
                <a:spcPts val="0"/>
              </a:spcBef>
              <a:spcAft>
                <a:spcPts val="0"/>
              </a:spcAft>
              <a:buClr>
                <a:schemeClr val="lt2"/>
              </a:buClr>
              <a:buSzPts val="1400"/>
              <a:buChar char="○"/>
              <a:defRPr>
                <a:solidFill>
                  <a:schemeClr val="lt2"/>
                </a:solidFill>
              </a:defRPr>
            </a:lvl5pPr>
            <a:lvl6pPr marL="2743200" lvl="5" indent="-317500">
              <a:lnSpc>
                <a:spcPct val="115000"/>
              </a:lnSpc>
              <a:spcBef>
                <a:spcPts val="0"/>
              </a:spcBef>
              <a:spcAft>
                <a:spcPts val="0"/>
              </a:spcAft>
              <a:buClr>
                <a:schemeClr val="lt2"/>
              </a:buClr>
              <a:buSzPts val="1400"/>
              <a:buChar char="■"/>
              <a:defRPr>
                <a:solidFill>
                  <a:schemeClr val="lt2"/>
                </a:solidFill>
              </a:defRPr>
            </a:lvl6pPr>
            <a:lvl7pPr marL="3200400" lvl="6" indent="-317500">
              <a:lnSpc>
                <a:spcPct val="115000"/>
              </a:lnSpc>
              <a:spcBef>
                <a:spcPts val="0"/>
              </a:spcBef>
              <a:spcAft>
                <a:spcPts val="0"/>
              </a:spcAft>
              <a:buClr>
                <a:schemeClr val="lt2"/>
              </a:buClr>
              <a:buSzPts val="1400"/>
              <a:buChar char="●"/>
              <a:defRPr>
                <a:solidFill>
                  <a:schemeClr val="lt2"/>
                </a:solidFill>
              </a:defRPr>
            </a:lvl7pPr>
            <a:lvl8pPr marL="3657600" lvl="7" indent="-317500">
              <a:lnSpc>
                <a:spcPct val="115000"/>
              </a:lnSpc>
              <a:spcBef>
                <a:spcPts val="0"/>
              </a:spcBef>
              <a:spcAft>
                <a:spcPts val="0"/>
              </a:spcAft>
              <a:buClr>
                <a:schemeClr val="lt2"/>
              </a:buClr>
              <a:buSzPts val="1400"/>
              <a:buChar char="○"/>
              <a:defRPr>
                <a:solidFill>
                  <a:schemeClr val="lt2"/>
                </a:solidFill>
              </a:defRPr>
            </a:lvl8pPr>
            <a:lvl9pPr marL="4114800" lvl="8" indent="-317500">
              <a:lnSpc>
                <a:spcPct val="115000"/>
              </a:lnSpc>
              <a:spcBef>
                <a:spcPts val="0"/>
              </a:spcBef>
              <a:spcAft>
                <a:spcPts val="0"/>
              </a:spcAft>
              <a:buClr>
                <a:schemeClr val="lt2"/>
              </a:buClr>
              <a:buSzPts val="1400"/>
              <a:buChar char="■"/>
              <a:defRPr>
                <a:solidFill>
                  <a:schemeClr val="lt2"/>
                </a:solidFill>
              </a:defRPr>
            </a:lvl9pPr>
          </a:lstStyle>
          <a:p>
            <a:endParaRPr/>
          </a:p>
        </p:txBody>
      </p:sp>
      <p:sp>
        <p:nvSpPr>
          <p:cNvPr id="71" name="Google Shape;71;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mailto:cmvandam@mtu.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www.thebritishacademy.ac.uk/this-is-shape/"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docs.google.com/forms/d/e/1FAIpQLSd4PINtgpkGX7VKgEx9zASsCO1Ou6hnh3lavmJQSnXuZT_jMg/viewform"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8"/>
          <p:cNvSpPr txBox="1">
            <a:spLocks noGrp="1"/>
          </p:cNvSpPr>
          <p:nvPr>
            <p:ph type="ctrTitle"/>
          </p:nvPr>
        </p:nvSpPr>
        <p:spPr>
          <a:xfrm>
            <a:off x="744700" y="1317926"/>
            <a:ext cx="4183200" cy="17490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5200"/>
              <a:buNone/>
            </a:pPr>
            <a:r>
              <a:rPr lang="en"/>
              <a:t>Essential Education Experience (E3)</a:t>
            </a:r>
            <a:endParaRPr/>
          </a:p>
        </p:txBody>
      </p:sp>
      <p:sp>
        <p:nvSpPr>
          <p:cNvPr id="131" name="Google Shape;131;p28"/>
          <p:cNvSpPr txBox="1">
            <a:spLocks noGrp="1"/>
          </p:cNvSpPr>
          <p:nvPr>
            <p:ph type="body" idx="2"/>
          </p:nvPr>
        </p:nvSpPr>
        <p:spPr>
          <a:xfrm>
            <a:off x="770400" y="3640418"/>
            <a:ext cx="4131900" cy="728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500"/>
              <a:buNone/>
            </a:pPr>
            <a:r>
              <a:rPr lang="en"/>
              <a:t>Cassandra Reed-VanDam</a:t>
            </a:r>
            <a:endParaRPr/>
          </a:p>
          <a:p>
            <a:pPr marL="0" lvl="0" indent="0" algn="l" rtl="0">
              <a:lnSpc>
                <a:spcPct val="100000"/>
              </a:lnSpc>
              <a:spcBef>
                <a:spcPts val="0"/>
              </a:spcBef>
              <a:spcAft>
                <a:spcPts val="0"/>
              </a:spcAft>
              <a:buSzPts val="1500"/>
              <a:buNone/>
            </a:pPr>
            <a:r>
              <a:rPr lang="en" sz="1200"/>
              <a:t>University Senate</a:t>
            </a:r>
            <a:endParaRPr sz="1200"/>
          </a:p>
          <a:p>
            <a:pPr marL="0" lvl="0" indent="0" algn="l" rtl="0">
              <a:lnSpc>
                <a:spcPct val="100000"/>
              </a:lnSpc>
              <a:spcBef>
                <a:spcPts val="0"/>
              </a:spcBef>
              <a:spcAft>
                <a:spcPts val="0"/>
              </a:spcAft>
              <a:buSzPts val="1500"/>
              <a:buNone/>
            </a:pPr>
            <a:r>
              <a:rPr lang="en" sz="1200"/>
              <a:t>March 20,2025</a:t>
            </a:r>
            <a:endParaRPr sz="12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7"/>
          <p:cNvSpPr txBox="1">
            <a:spLocks noGrp="1"/>
          </p:cNvSpPr>
          <p:nvPr>
            <p:ph type="title"/>
          </p:nvPr>
        </p:nvSpPr>
        <p:spPr>
          <a:xfrm>
            <a:off x="185900" y="174500"/>
            <a:ext cx="8520600" cy="52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Community Focus Group Findings</a:t>
            </a:r>
            <a:endParaRPr/>
          </a:p>
        </p:txBody>
      </p:sp>
      <p:sp>
        <p:nvSpPr>
          <p:cNvPr id="190" name="Google Shape;190;p37"/>
          <p:cNvSpPr txBox="1">
            <a:spLocks noGrp="1"/>
          </p:cNvSpPr>
          <p:nvPr>
            <p:ph type="body" idx="1"/>
          </p:nvPr>
        </p:nvSpPr>
        <p:spPr>
          <a:xfrm>
            <a:off x="282750" y="900953"/>
            <a:ext cx="3999900" cy="366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Major Concerns</a:t>
            </a:r>
            <a:endParaRPr b="1"/>
          </a:p>
          <a:p>
            <a:pPr marL="457200" lvl="0" indent="-317500" algn="l" rtl="0">
              <a:spcBef>
                <a:spcPts val="1000"/>
              </a:spcBef>
              <a:spcAft>
                <a:spcPts val="0"/>
              </a:spcAft>
              <a:buSzPts val="1400"/>
              <a:buChar char="●"/>
            </a:pPr>
            <a:r>
              <a:rPr lang="en"/>
              <a:t>Limited capacity &amp; resources of partner organizations</a:t>
            </a:r>
            <a:endParaRPr/>
          </a:p>
          <a:p>
            <a:pPr marL="457200" lvl="0" indent="-317500" algn="l" rtl="0">
              <a:spcBef>
                <a:spcPts val="1000"/>
              </a:spcBef>
              <a:spcAft>
                <a:spcPts val="0"/>
              </a:spcAft>
              <a:buSzPts val="1400"/>
              <a:buChar char="●"/>
            </a:pPr>
            <a:r>
              <a:rPr lang="en"/>
              <a:t>Scheduling/timing mismatch </a:t>
            </a:r>
            <a:endParaRPr/>
          </a:p>
          <a:p>
            <a:pPr marL="457200" lvl="0" indent="-317500" algn="l" rtl="0">
              <a:spcBef>
                <a:spcPts val="1000"/>
              </a:spcBef>
              <a:spcAft>
                <a:spcPts val="0"/>
              </a:spcAft>
              <a:buSzPts val="1400"/>
              <a:buChar char="●"/>
            </a:pPr>
            <a:r>
              <a:rPr lang="en"/>
              <a:t>Lack of transportation</a:t>
            </a:r>
            <a:endParaRPr/>
          </a:p>
          <a:p>
            <a:pPr marL="457200" lvl="0" indent="-317500" algn="l" rtl="0">
              <a:spcBef>
                <a:spcPts val="1000"/>
              </a:spcBef>
              <a:spcAft>
                <a:spcPts val="0"/>
              </a:spcAft>
              <a:buSzPts val="1400"/>
              <a:buChar char="●"/>
            </a:pPr>
            <a:r>
              <a:rPr lang="en"/>
              <a:t>Student professionalism &amp; accountability</a:t>
            </a:r>
            <a:endParaRPr/>
          </a:p>
          <a:p>
            <a:pPr marL="457200" lvl="0" indent="-317500" algn="l" rtl="0">
              <a:spcBef>
                <a:spcPts val="1000"/>
              </a:spcBef>
              <a:spcAft>
                <a:spcPts val="0"/>
              </a:spcAft>
              <a:buSzPts val="1400"/>
              <a:buChar char="●"/>
            </a:pPr>
            <a:r>
              <a:rPr lang="en"/>
              <a:t>Cultural barriers, concerns about “savior complex”</a:t>
            </a:r>
            <a:endParaRPr/>
          </a:p>
          <a:p>
            <a:pPr marL="457200" lvl="0" indent="-317500" algn="l" rtl="0">
              <a:spcBef>
                <a:spcPts val="1000"/>
              </a:spcBef>
              <a:spcAft>
                <a:spcPts val="1000"/>
              </a:spcAft>
              <a:buSzPts val="1400"/>
              <a:buChar char="●"/>
            </a:pPr>
            <a:r>
              <a:rPr lang="en"/>
              <a:t>Lack of clear structure for project/partnership development &amp; matching</a:t>
            </a:r>
            <a:endParaRPr/>
          </a:p>
        </p:txBody>
      </p:sp>
      <p:sp>
        <p:nvSpPr>
          <p:cNvPr id="191" name="Google Shape;191;p37"/>
          <p:cNvSpPr txBox="1">
            <a:spLocks noGrp="1"/>
          </p:cNvSpPr>
          <p:nvPr>
            <p:ph type="body" idx="2"/>
          </p:nvPr>
        </p:nvSpPr>
        <p:spPr>
          <a:xfrm>
            <a:off x="4572000" y="900952"/>
            <a:ext cx="3999900" cy="366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Proposed Solutions</a:t>
            </a:r>
            <a:endParaRPr b="1">
              <a:solidFill>
                <a:schemeClr val="dk1"/>
              </a:solidFill>
            </a:endParaRPr>
          </a:p>
          <a:p>
            <a:pPr marL="457200" lvl="0" indent="-317500" algn="l" rtl="0">
              <a:spcBef>
                <a:spcPts val="1000"/>
              </a:spcBef>
              <a:spcAft>
                <a:spcPts val="0"/>
              </a:spcAft>
              <a:buSzPts val="1400"/>
              <a:buChar char="●"/>
            </a:pPr>
            <a:r>
              <a:rPr lang="en"/>
              <a:t>Create clear structure for project matching &amp; communication</a:t>
            </a:r>
            <a:endParaRPr/>
          </a:p>
          <a:p>
            <a:pPr marL="457200" lvl="0" indent="-317500" algn="l" rtl="0">
              <a:spcBef>
                <a:spcPts val="1000"/>
              </a:spcBef>
              <a:spcAft>
                <a:spcPts val="0"/>
              </a:spcAft>
              <a:buSzPts val="1400"/>
              <a:buChar char="●"/>
            </a:pPr>
            <a:r>
              <a:rPr lang="en"/>
              <a:t>Develop shared benefit agreements</a:t>
            </a:r>
            <a:endParaRPr/>
          </a:p>
          <a:p>
            <a:pPr marL="457200" lvl="0" indent="-317500" algn="l" rtl="0">
              <a:spcBef>
                <a:spcPts val="1000"/>
              </a:spcBef>
              <a:spcAft>
                <a:spcPts val="0"/>
              </a:spcAft>
              <a:buSzPts val="1400"/>
              <a:buChar char="●"/>
            </a:pPr>
            <a:r>
              <a:rPr lang="en"/>
              <a:t>Provide capacity building opportunities for CP</a:t>
            </a:r>
            <a:endParaRPr/>
          </a:p>
          <a:p>
            <a:pPr marL="457200" lvl="0" indent="-317500" algn="l" rtl="0">
              <a:spcBef>
                <a:spcPts val="1000"/>
              </a:spcBef>
              <a:spcAft>
                <a:spcPts val="0"/>
              </a:spcAft>
              <a:buSzPts val="1400"/>
              <a:buChar char="●"/>
            </a:pPr>
            <a:r>
              <a:rPr lang="en"/>
              <a:t>Offer many opportunities for relationship building</a:t>
            </a:r>
            <a:endParaRPr/>
          </a:p>
          <a:p>
            <a:pPr marL="457200" lvl="0" indent="-317500" algn="l" rtl="0">
              <a:spcBef>
                <a:spcPts val="1000"/>
              </a:spcBef>
              <a:spcAft>
                <a:spcPts val="1000"/>
              </a:spcAft>
              <a:buSzPts val="1400"/>
              <a:buChar char="●"/>
            </a:pPr>
            <a:r>
              <a:rPr lang="en"/>
              <a:t>Develop E3s that are aligned with students’ interests and goals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p38"/>
          <p:cNvPicPr preferRelativeResize="0"/>
          <p:nvPr/>
        </p:nvPicPr>
        <p:blipFill>
          <a:blip r:embed="rId3">
            <a:alphaModFix/>
          </a:blip>
          <a:stretch>
            <a:fillRect/>
          </a:stretch>
        </p:blipFill>
        <p:spPr>
          <a:xfrm>
            <a:off x="0" y="0"/>
            <a:ext cx="9144003" cy="5143499"/>
          </a:xfrm>
          <a:prstGeom prst="rect">
            <a:avLst/>
          </a:prstGeom>
          <a:noFill/>
          <a:ln>
            <a:noFill/>
          </a:ln>
        </p:spPr>
      </p:pic>
      <p:sp>
        <p:nvSpPr>
          <p:cNvPr id="197" name="Google Shape;197;p38"/>
          <p:cNvSpPr txBox="1"/>
          <p:nvPr/>
        </p:nvSpPr>
        <p:spPr>
          <a:xfrm>
            <a:off x="544850" y="2381900"/>
            <a:ext cx="4465200" cy="257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400" b="1">
                <a:solidFill>
                  <a:schemeClr val="lt1"/>
                </a:solidFill>
                <a:latin typeface="Avenir"/>
                <a:ea typeface="Avenir"/>
                <a:cs typeface="Avenir"/>
                <a:sym typeface="Avenir"/>
              </a:rPr>
              <a:t>Questions? </a:t>
            </a:r>
            <a:endParaRPr sz="2400" b="1">
              <a:solidFill>
                <a:schemeClr val="lt1"/>
              </a:solidFill>
              <a:latin typeface="Avenir"/>
              <a:ea typeface="Avenir"/>
              <a:cs typeface="Avenir"/>
              <a:sym typeface="Avenir"/>
            </a:endParaRPr>
          </a:p>
          <a:p>
            <a:pPr marL="0" lvl="0" indent="0" algn="l" rtl="0">
              <a:lnSpc>
                <a:spcPct val="100000"/>
              </a:lnSpc>
              <a:spcBef>
                <a:spcPts val="0"/>
              </a:spcBef>
              <a:spcAft>
                <a:spcPts val="0"/>
              </a:spcAft>
              <a:buNone/>
            </a:pPr>
            <a:endParaRPr sz="1800" b="1">
              <a:solidFill>
                <a:schemeClr val="lt1"/>
              </a:solidFill>
              <a:latin typeface="Avenir"/>
              <a:ea typeface="Avenir"/>
              <a:cs typeface="Avenir"/>
              <a:sym typeface="Avenir"/>
            </a:endParaRPr>
          </a:p>
          <a:p>
            <a:pPr marL="0" lvl="0" indent="0" algn="l" rtl="0">
              <a:lnSpc>
                <a:spcPct val="100000"/>
              </a:lnSpc>
              <a:spcBef>
                <a:spcPts val="0"/>
              </a:spcBef>
              <a:spcAft>
                <a:spcPts val="0"/>
              </a:spcAft>
              <a:buNone/>
            </a:pPr>
            <a:r>
              <a:rPr lang="en" sz="1600" b="1">
                <a:solidFill>
                  <a:schemeClr val="lt1"/>
                </a:solidFill>
                <a:latin typeface="Avenir"/>
                <a:ea typeface="Avenir"/>
                <a:cs typeface="Avenir"/>
                <a:sym typeface="Avenir"/>
              </a:rPr>
              <a:t>Cassandra Reed-VanDam</a:t>
            </a:r>
            <a:endParaRPr sz="1600" b="1">
              <a:solidFill>
                <a:schemeClr val="lt1"/>
              </a:solidFill>
              <a:latin typeface="Avenir"/>
              <a:ea typeface="Avenir"/>
              <a:cs typeface="Avenir"/>
              <a:sym typeface="Avenir"/>
            </a:endParaRPr>
          </a:p>
          <a:p>
            <a:pPr marL="0" lvl="0" indent="0" algn="l" rtl="0">
              <a:lnSpc>
                <a:spcPct val="100000"/>
              </a:lnSpc>
              <a:spcBef>
                <a:spcPts val="0"/>
              </a:spcBef>
              <a:spcAft>
                <a:spcPts val="0"/>
              </a:spcAft>
              <a:buNone/>
            </a:pPr>
            <a:r>
              <a:rPr lang="en" sz="1600" b="1">
                <a:solidFill>
                  <a:schemeClr val="lt1"/>
                </a:solidFill>
                <a:latin typeface="Avenir"/>
                <a:ea typeface="Avenir"/>
                <a:cs typeface="Avenir"/>
                <a:sym typeface="Avenir"/>
              </a:rPr>
              <a:t>Essential Education Experience Manager</a:t>
            </a:r>
            <a:endParaRPr sz="1600" b="1">
              <a:solidFill>
                <a:schemeClr val="lt1"/>
              </a:solidFill>
              <a:latin typeface="Avenir"/>
              <a:ea typeface="Avenir"/>
              <a:cs typeface="Avenir"/>
              <a:sym typeface="Avenir"/>
            </a:endParaRPr>
          </a:p>
          <a:p>
            <a:pPr marL="0" lvl="0" indent="0" algn="l" rtl="0">
              <a:lnSpc>
                <a:spcPct val="100000"/>
              </a:lnSpc>
              <a:spcBef>
                <a:spcPts val="0"/>
              </a:spcBef>
              <a:spcAft>
                <a:spcPts val="0"/>
              </a:spcAft>
              <a:buNone/>
            </a:pPr>
            <a:endParaRPr sz="1600" b="1">
              <a:solidFill>
                <a:schemeClr val="lt1"/>
              </a:solidFill>
              <a:latin typeface="Avenir"/>
              <a:ea typeface="Avenir"/>
              <a:cs typeface="Avenir"/>
              <a:sym typeface="Avenir"/>
            </a:endParaRPr>
          </a:p>
          <a:p>
            <a:pPr marL="0" lvl="0" indent="0" algn="l" rtl="0">
              <a:lnSpc>
                <a:spcPct val="100000"/>
              </a:lnSpc>
              <a:spcBef>
                <a:spcPts val="0"/>
              </a:spcBef>
              <a:spcAft>
                <a:spcPts val="0"/>
              </a:spcAft>
              <a:buNone/>
            </a:pPr>
            <a:r>
              <a:rPr lang="en" sz="1600" b="1" u="sng">
                <a:solidFill>
                  <a:schemeClr val="lt1"/>
                </a:solidFill>
                <a:latin typeface="Avenir"/>
                <a:ea typeface="Avenir"/>
                <a:cs typeface="Avenir"/>
                <a:sym typeface="Avenir"/>
                <a:hlinkClick r:id="rId4">
                  <a:extLst>
                    <a:ext uri="{A12FA001-AC4F-418D-AE19-62706E023703}">
                      <ahyp:hlinkClr xmlns:ahyp="http://schemas.microsoft.com/office/drawing/2018/hyperlinkcolor" val="tx"/>
                    </a:ext>
                  </a:extLst>
                </a:hlinkClick>
              </a:rPr>
              <a:t>cmvandam@mtu.edu</a:t>
            </a:r>
            <a:endParaRPr sz="1600" b="1">
              <a:solidFill>
                <a:schemeClr val="lt1"/>
              </a:solidFill>
              <a:latin typeface="Avenir"/>
              <a:ea typeface="Avenir"/>
              <a:cs typeface="Avenir"/>
              <a:sym typeface="Avenir"/>
            </a:endParaRPr>
          </a:p>
          <a:p>
            <a:pPr marL="0" lvl="0" indent="0" algn="l" rtl="0">
              <a:lnSpc>
                <a:spcPct val="115000"/>
              </a:lnSpc>
              <a:spcBef>
                <a:spcPts val="0"/>
              </a:spcBef>
              <a:spcAft>
                <a:spcPts val="0"/>
              </a:spcAft>
              <a:buNone/>
            </a:pPr>
            <a:endParaRPr sz="600" b="1">
              <a:solidFill>
                <a:schemeClr val="lt1"/>
              </a:solidFill>
              <a:latin typeface="Avenir"/>
              <a:ea typeface="Avenir"/>
              <a:cs typeface="Avenir"/>
              <a:sym typeface="Avenir"/>
            </a:endParaRPr>
          </a:p>
          <a:p>
            <a:pPr marL="0" lvl="0" indent="0" algn="l" rtl="0">
              <a:lnSpc>
                <a:spcPct val="115000"/>
              </a:lnSpc>
              <a:spcBef>
                <a:spcPts val="0"/>
              </a:spcBef>
              <a:spcAft>
                <a:spcPts val="0"/>
              </a:spcAft>
              <a:buNone/>
            </a:pPr>
            <a:endParaRPr sz="1100">
              <a:solidFill>
                <a:schemeClr val="lt1"/>
              </a:solidFill>
              <a:latin typeface="Avenir"/>
              <a:ea typeface="Avenir"/>
              <a:cs typeface="Avenir"/>
              <a:sym typeface="Avenir"/>
            </a:endParaRPr>
          </a:p>
        </p:txBody>
      </p:sp>
      <p:pic>
        <p:nvPicPr>
          <p:cNvPr id="198" name="Google Shape;198;p38"/>
          <p:cNvPicPr preferRelativeResize="0"/>
          <p:nvPr/>
        </p:nvPicPr>
        <p:blipFill rotWithShape="1">
          <a:blip r:embed="rId5">
            <a:alphaModFix/>
          </a:blip>
          <a:srcRect r="8113" b="6489"/>
          <a:stretch/>
        </p:blipFill>
        <p:spPr>
          <a:xfrm>
            <a:off x="4902200" y="446225"/>
            <a:ext cx="4241802" cy="4697277"/>
          </a:xfrm>
          <a:prstGeom prst="rect">
            <a:avLst/>
          </a:prstGeom>
          <a:noFill/>
          <a:ln>
            <a:noFill/>
          </a:ln>
        </p:spPr>
      </p:pic>
      <p:pic>
        <p:nvPicPr>
          <p:cNvPr id="199" name="Google Shape;199;p38"/>
          <p:cNvPicPr preferRelativeResize="0"/>
          <p:nvPr/>
        </p:nvPicPr>
        <p:blipFill rotWithShape="1">
          <a:blip r:embed="rId6">
            <a:alphaModFix/>
          </a:blip>
          <a:srcRect r="5580" b="3091"/>
          <a:stretch/>
        </p:blipFill>
        <p:spPr>
          <a:xfrm>
            <a:off x="4818475" y="370025"/>
            <a:ext cx="4273876" cy="4773473"/>
          </a:xfrm>
          <a:prstGeom prst="rect">
            <a:avLst/>
          </a:prstGeom>
          <a:noFill/>
          <a:ln>
            <a:noFill/>
          </a:ln>
        </p:spPr>
      </p:pic>
      <p:sp>
        <p:nvSpPr>
          <p:cNvPr id="200" name="Google Shape;200;p38"/>
          <p:cNvSpPr/>
          <p:nvPr/>
        </p:nvSpPr>
        <p:spPr>
          <a:xfrm>
            <a:off x="567675" y="0"/>
            <a:ext cx="1957800" cy="1899300"/>
          </a:xfrm>
          <a:prstGeom prst="rect">
            <a:avLst/>
          </a:pr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01" name="Google Shape;201;p38"/>
          <p:cNvPicPr preferRelativeResize="0"/>
          <p:nvPr/>
        </p:nvPicPr>
        <p:blipFill>
          <a:blip r:embed="rId7">
            <a:alphaModFix/>
          </a:blip>
          <a:stretch>
            <a:fillRect/>
          </a:stretch>
        </p:blipFill>
        <p:spPr>
          <a:xfrm>
            <a:off x="810626" y="792925"/>
            <a:ext cx="1471901" cy="8497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9"/>
          <p:cNvSpPr txBox="1">
            <a:spLocks noGrp="1"/>
          </p:cNvSpPr>
          <p:nvPr>
            <p:ph type="title"/>
          </p:nvPr>
        </p:nvSpPr>
        <p:spPr>
          <a:xfrm>
            <a:off x="185899" y="174500"/>
            <a:ext cx="8520601" cy="523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What is an Essential Ed Experience?</a:t>
            </a:r>
            <a:endParaRPr/>
          </a:p>
        </p:txBody>
      </p:sp>
      <p:sp>
        <p:nvSpPr>
          <p:cNvPr id="137" name="Google Shape;137;p29"/>
          <p:cNvSpPr txBox="1">
            <a:spLocks noGrp="1"/>
          </p:cNvSpPr>
          <p:nvPr>
            <p:ph type="body" idx="1"/>
          </p:nvPr>
        </p:nvSpPr>
        <p:spPr>
          <a:xfrm>
            <a:off x="282750" y="900950"/>
            <a:ext cx="5321100" cy="3468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t>Upper division course, meant to be taken junior year</a:t>
            </a:r>
            <a:endParaRPr/>
          </a:p>
          <a:p>
            <a:pPr marL="0" lvl="0" indent="0" algn="l" rtl="0">
              <a:lnSpc>
                <a:spcPct val="100000"/>
              </a:lnSpc>
              <a:spcBef>
                <a:spcPts val="1000"/>
              </a:spcBef>
              <a:spcAft>
                <a:spcPts val="0"/>
              </a:spcAft>
              <a:buNone/>
            </a:pPr>
            <a:r>
              <a:rPr lang="en"/>
              <a:t>Prepares our students for an ever-changing, dynamic, and diverse world. These active, </a:t>
            </a:r>
            <a:r>
              <a:rPr lang="en" b="1"/>
              <a:t>hands-on</a:t>
            </a:r>
            <a:r>
              <a:rPr lang="en"/>
              <a:t> experiences expand students'</a:t>
            </a:r>
            <a:r>
              <a:rPr lang="en" b="1"/>
              <a:t> interactions with the greater society</a:t>
            </a:r>
            <a:r>
              <a:rPr lang="en"/>
              <a:t> beyond the traditional classroom.</a:t>
            </a:r>
            <a:endParaRPr/>
          </a:p>
          <a:p>
            <a:pPr marL="0" lvl="0" indent="0" algn="l" rtl="0">
              <a:lnSpc>
                <a:spcPct val="100000"/>
              </a:lnSpc>
              <a:spcBef>
                <a:spcPts val="1000"/>
              </a:spcBef>
              <a:spcAft>
                <a:spcPts val="0"/>
              </a:spcAft>
              <a:buNone/>
            </a:pPr>
            <a:r>
              <a:rPr lang="en"/>
              <a:t>The experience is designed to increase students' social awareness, global understanding, and cultural competencies in a way that </a:t>
            </a:r>
            <a:r>
              <a:rPr lang="en" b="1"/>
              <a:t>fosters lifelong global citizenship</a:t>
            </a:r>
            <a:r>
              <a:rPr lang="en"/>
              <a:t> through their personal and professional lives.</a:t>
            </a:r>
            <a:endParaRPr/>
          </a:p>
          <a:p>
            <a:pPr marL="0" lvl="0" indent="0" algn="l" rtl="0">
              <a:spcBef>
                <a:spcPts val="1000"/>
              </a:spcBef>
              <a:spcAft>
                <a:spcPts val="1000"/>
              </a:spcAft>
              <a:buClr>
                <a:schemeClr val="dk1"/>
              </a:buClr>
              <a:buSzPts val="1100"/>
              <a:buFont typeface="Arial"/>
              <a:buNone/>
            </a:pPr>
            <a:r>
              <a:rPr lang="en">
                <a:solidFill>
                  <a:schemeClr val="dk1"/>
                </a:solidFill>
              </a:rPr>
              <a:t>Addresses the Contribute/Transform Learning Goal (Engage in Civic Life, Innovate Solutions, Create)</a:t>
            </a:r>
            <a:endParaRPr/>
          </a:p>
        </p:txBody>
      </p:sp>
      <p:pic>
        <p:nvPicPr>
          <p:cNvPr id="138" name="Google Shape;138;p29"/>
          <p:cNvPicPr preferRelativeResize="0"/>
          <p:nvPr/>
        </p:nvPicPr>
        <p:blipFill>
          <a:blip r:embed="rId3">
            <a:alphaModFix/>
          </a:blip>
          <a:stretch>
            <a:fillRect/>
          </a:stretch>
        </p:blipFill>
        <p:spPr>
          <a:xfrm>
            <a:off x="5995725" y="1136800"/>
            <a:ext cx="2634575" cy="28699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30"/>
          <p:cNvSpPr txBox="1">
            <a:spLocks noGrp="1"/>
          </p:cNvSpPr>
          <p:nvPr>
            <p:ph type="title"/>
          </p:nvPr>
        </p:nvSpPr>
        <p:spPr>
          <a:xfrm>
            <a:off x="185898" y="174500"/>
            <a:ext cx="4878900" cy="523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Types of E3s</a:t>
            </a:r>
            <a:endParaRPr/>
          </a:p>
        </p:txBody>
      </p:sp>
      <p:sp>
        <p:nvSpPr>
          <p:cNvPr id="144" name="Google Shape;144;p30"/>
          <p:cNvSpPr txBox="1">
            <a:spLocks noGrp="1"/>
          </p:cNvSpPr>
          <p:nvPr>
            <p:ph type="body" idx="1"/>
          </p:nvPr>
        </p:nvSpPr>
        <p:spPr>
          <a:xfrm>
            <a:off x="282748" y="900953"/>
            <a:ext cx="4782000" cy="34683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Course with a significant civic engagement or service learning component</a:t>
            </a:r>
            <a:endParaRPr/>
          </a:p>
          <a:p>
            <a:pPr marL="914400" lvl="1" indent="-304800" algn="l" rtl="0">
              <a:spcBef>
                <a:spcPts val="0"/>
              </a:spcBef>
              <a:spcAft>
                <a:spcPts val="0"/>
              </a:spcAft>
              <a:buSzPts val="1200"/>
              <a:buChar char="○"/>
            </a:pPr>
            <a:r>
              <a:rPr lang="en"/>
              <a:t>Example: SS4700 Communities and Research</a:t>
            </a:r>
            <a:endParaRPr/>
          </a:p>
          <a:p>
            <a:pPr marL="914400" lvl="1" indent="-304800" algn="l" rtl="0">
              <a:spcBef>
                <a:spcPts val="0"/>
              </a:spcBef>
              <a:spcAft>
                <a:spcPts val="0"/>
              </a:spcAft>
              <a:buSzPts val="1200"/>
              <a:buChar char="○"/>
            </a:pPr>
            <a:r>
              <a:rPr lang="en"/>
              <a:t>Students research a community-identified issue or topic of concern, share results with partners</a:t>
            </a:r>
            <a:endParaRPr/>
          </a:p>
          <a:p>
            <a:pPr marL="457200" lvl="0" indent="-317500" algn="l" rtl="0">
              <a:spcBef>
                <a:spcPts val="1000"/>
              </a:spcBef>
              <a:spcAft>
                <a:spcPts val="0"/>
              </a:spcAft>
              <a:buSzPts val="1400"/>
              <a:buChar char="●"/>
            </a:pPr>
            <a:r>
              <a:rPr lang="en"/>
              <a:t>Planned immersive experience, study away</a:t>
            </a:r>
            <a:endParaRPr/>
          </a:p>
          <a:p>
            <a:pPr marL="914400" lvl="1" indent="-304800" algn="l" rtl="0">
              <a:spcBef>
                <a:spcPts val="0"/>
              </a:spcBef>
              <a:spcAft>
                <a:spcPts val="0"/>
              </a:spcAft>
              <a:buSzPts val="1200"/>
              <a:buChar char="○"/>
            </a:pPr>
            <a:r>
              <a:rPr lang="en"/>
              <a:t>Example: FW3114 Sustainability in Sweden</a:t>
            </a:r>
            <a:endParaRPr/>
          </a:p>
          <a:p>
            <a:pPr marL="914400" lvl="1" indent="-304800" algn="l" rtl="0">
              <a:spcBef>
                <a:spcPts val="0"/>
              </a:spcBef>
              <a:spcAft>
                <a:spcPts val="0"/>
              </a:spcAft>
              <a:buSzPts val="1200"/>
              <a:buChar char="○"/>
            </a:pPr>
            <a:r>
              <a:rPr lang="en"/>
              <a:t>3-week, interdisciplinary study abroad program</a:t>
            </a:r>
            <a:endParaRPr/>
          </a:p>
          <a:p>
            <a:pPr marL="457200" lvl="0" indent="-317500" algn="l" rtl="0">
              <a:spcBef>
                <a:spcPts val="1000"/>
              </a:spcBef>
              <a:spcAft>
                <a:spcPts val="0"/>
              </a:spcAft>
              <a:buSzPts val="1400"/>
              <a:buChar char="●"/>
            </a:pPr>
            <a:r>
              <a:rPr lang="en"/>
              <a:t>Course that leverages student-driven experiences, leadership roles, or philanthropic activities (a “wrap-around” course).</a:t>
            </a:r>
            <a:endParaRPr/>
          </a:p>
          <a:p>
            <a:pPr marL="914400" lvl="1" indent="-304800" algn="l" rtl="0">
              <a:spcBef>
                <a:spcPts val="0"/>
              </a:spcBef>
              <a:spcAft>
                <a:spcPts val="0"/>
              </a:spcAft>
              <a:buSzPts val="1200"/>
              <a:buChar char="○"/>
            </a:pPr>
            <a:r>
              <a:rPr lang="en"/>
              <a:t>Example: ENG4070 Peer Mentoring Practicum</a:t>
            </a:r>
            <a:endParaRPr/>
          </a:p>
          <a:p>
            <a:pPr marL="914400" lvl="1" indent="-304800" algn="l" rtl="0">
              <a:spcBef>
                <a:spcPts val="0"/>
              </a:spcBef>
              <a:spcAft>
                <a:spcPts val="0"/>
              </a:spcAft>
              <a:buSzPts val="1200"/>
              <a:buChar char="○"/>
            </a:pPr>
            <a:r>
              <a:rPr lang="en"/>
              <a:t>LEAP Leaders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31"/>
          <p:cNvSpPr txBox="1">
            <a:spLocks noGrp="1"/>
          </p:cNvSpPr>
          <p:nvPr>
            <p:ph type="title"/>
          </p:nvPr>
        </p:nvSpPr>
        <p:spPr>
          <a:xfrm>
            <a:off x="185898" y="174500"/>
            <a:ext cx="4878902" cy="5232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r>
              <a:rPr lang="en"/>
              <a:t>Required Elements</a:t>
            </a:r>
            <a:endParaRPr/>
          </a:p>
        </p:txBody>
      </p:sp>
      <p:sp>
        <p:nvSpPr>
          <p:cNvPr id="150" name="Google Shape;150;p31"/>
          <p:cNvSpPr txBox="1">
            <a:spLocks noGrp="1"/>
          </p:cNvSpPr>
          <p:nvPr>
            <p:ph type="body" idx="1"/>
          </p:nvPr>
        </p:nvSpPr>
        <p:spPr>
          <a:xfrm>
            <a:off x="282750" y="900950"/>
            <a:ext cx="5460300" cy="309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Experiential Learning</a:t>
            </a:r>
            <a:endParaRPr/>
          </a:p>
          <a:p>
            <a:pPr marL="0" lvl="0" indent="0" algn="l" rtl="0">
              <a:lnSpc>
                <a:spcPct val="100000"/>
              </a:lnSpc>
              <a:spcBef>
                <a:spcPts val="1000"/>
              </a:spcBef>
              <a:spcAft>
                <a:spcPts val="0"/>
              </a:spcAft>
              <a:buSzPts val="1400"/>
              <a:buNone/>
            </a:pPr>
            <a:r>
              <a:rPr lang="en"/>
              <a:t>Regular Critical Reflection</a:t>
            </a:r>
            <a:endParaRPr/>
          </a:p>
          <a:p>
            <a:pPr marL="0" lvl="0" indent="0" algn="l" rtl="0">
              <a:lnSpc>
                <a:spcPct val="100000"/>
              </a:lnSpc>
              <a:spcBef>
                <a:spcPts val="1000"/>
              </a:spcBef>
              <a:spcAft>
                <a:spcPts val="0"/>
              </a:spcAft>
              <a:buSzPts val="1400"/>
              <a:buNone/>
            </a:pPr>
            <a:r>
              <a:rPr lang="en"/>
              <a:t>Interdisciplinary Approaches - SHAPE* Disciplines</a:t>
            </a:r>
            <a:endParaRPr/>
          </a:p>
          <a:p>
            <a:pPr marL="0" lvl="0" indent="0" algn="l" rtl="0">
              <a:lnSpc>
                <a:spcPct val="100000"/>
              </a:lnSpc>
              <a:spcBef>
                <a:spcPts val="1000"/>
              </a:spcBef>
              <a:spcAft>
                <a:spcPts val="0"/>
              </a:spcAft>
              <a:buSzPts val="1400"/>
              <a:buNone/>
            </a:pPr>
            <a:r>
              <a:rPr lang="en"/>
              <a:t>Teach Best Practices and Ethical Standards</a:t>
            </a:r>
            <a:endParaRPr/>
          </a:p>
          <a:p>
            <a:pPr marL="0" lvl="0" indent="0" algn="l" rtl="0">
              <a:lnSpc>
                <a:spcPct val="100000"/>
              </a:lnSpc>
              <a:spcBef>
                <a:spcPts val="1000"/>
              </a:spcBef>
              <a:spcAft>
                <a:spcPts val="0"/>
              </a:spcAft>
              <a:buSzPts val="1400"/>
              <a:buNone/>
            </a:pPr>
            <a:r>
              <a:rPr lang="en"/>
              <a:t>Showcasing Student Work in ePortfolio</a:t>
            </a:r>
            <a:endParaRPr/>
          </a:p>
          <a:p>
            <a:pPr marL="0" lvl="0" indent="0" algn="l" rtl="0">
              <a:lnSpc>
                <a:spcPct val="100000"/>
              </a:lnSpc>
              <a:spcBef>
                <a:spcPts val="1000"/>
              </a:spcBef>
              <a:spcAft>
                <a:spcPts val="1000"/>
              </a:spcAft>
              <a:buSzPts val="1400"/>
              <a:buNone/>
            </a:pPr>
            <a:endParaRPr/>
          </a:p>
        </p:txBody>
      </p:sp>
      <p:sp>
        <p:nvSpPr>
          <p:cNvPr id="151" name="Google Shape;151;p31"/>
          <p:cNvSpPr txBox="1"/>
          <p:nvPr/>
        </p:nvSpPr>
        <p:spPr>
          <a:xfrm>
            <a:off x="282750" y="4057450"/>
            <a:ext cx="4770000" cy="460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Open Sans"/>
                <a:ea typeface="Open Sans"/>
                <a:cs typeface="Open Sans"/>
                <a:sym typeface="Open Sans"/>
              </a:rPr>
              <a:t>*</a:t>
            </a:r>
            <a:r>
              <a:rPr lang="en" sz="900" u="sng">
                <a:solidFill>
                  <a:schemeClr val="accent5"/>
                </a:solidFill>
                <a:hlinkClick r:id="rId3">
                  <a:extLst>
                    <a:ext uri="{A12FA001-AC4F-418D-AE19-62706E023703}">
                      <ahyp:hlinkClr xmlns:ahyp="http://schemas.microsoft.com/office/drawing/2018/hyperlinkcolor" val="tx"/>
                    </a:ext>
                  </a:extLst>
                </a:hlinkClick>
              </a:rPr>
              <a:t>Social Sciences Humanities &amp; the Arts for People and the Economy/Environment</a:t>
            </a:r>
            <a:r>
              <a:rPr lang="en" sz="900">
                <a:solidFill>
                  <a:schemeClr val="accent5"/>
                </a:solidFill>
              </a:rPr>
              <a:t> </a:t>
            </a:r>
            <a:endParaRPr>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2"/>
          <p:cNvSpPr txBox="1">
            <a:spLocks noGrp="1"/>
          </p:cNvSpPr>
          <p:nvPr>
            <p:ph type="title"/>
          </p:nvPr>
        </p:nvSpPr>
        <p:spPr>
          <a:xfrm>
            <a:off x="185898" y="174500"/>
            <a:ext cx="4878900" cy="523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ePortfolio</a:t>
            </a:r>
            <a:endParaRPr/>
          </a:p>
        </p:txBody>
      </p:sp>
      <p:sp>
        <p:nvSpPr>
          <p:cNvPr id="157" name="Google Shape;157;p32"/>
          <p:cNvSpPr txBox="1">
            <a:spLocks noGrp="1"/>
          </p:cNvSpPr>
          <p:nvPr>
            <p:ph type="body" idx="1"/>
          </p:nvPr>
        </p:nvSpPr>
        <p:spPr>
          <a:xfrm>
            <a:off x="282748" y="900953"/>
            <a:ext cx="4782000" cy="3468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ePortfolio is a vehicle for students to tell their story about their experience in the course, their life, and other courses and the way those aspects might impact future courses, their professional life, and their perspectives.</a:t>
            </a:r>
            <a:endParaRPr/>
          </a:p>
          <a:p>
            <a:pPr marL="0" lvl="0" indent="0" algn="l" rtl="0">
              <a:spcBef>
                <a:spcPts val="0"/>
              </a:spcBef>
              <a:spcAft>
                <a:spcPts val="0"/>
              </a:spcAft>
              <a:buNone/>
            </a:pPr>
            <a:endParaRPr/>
          </a:p>
          <a:p>
            <a:pPr marL="0" lvl="0" indent="0" algn="l" rtl="0">
              <a:spcBef>
                <a:spcPts val="0"/>
              </a:spcBef>
              <a:spcAft>
                <a:spcPts val="0"/>
              </a:spcAft>
              <a:buNone/>
            </a:pPr>
            <a:r>
              <a:rPr lang="en"/>
              <a:t>Templates and reflection prompts will be provided to E3 faculty members. </a:t>
            </a:r>
            <a:endParaRPr/>
          </a:p>
          <a:p>
            <a:pPr marL="0" lvl="0" indent="0" algn="l" rtl="0">
              <a:spcBef>
                <a:spcPts val="0"/>
              </a:spcBef>
              <a:spcAft>
                <a:spcPts val="0"/>
              </a:spcAft>
              <a:buNone/>
            </a:pPr>
            <a:endParaRPr/>
          </a:p>
          <a:p>
            <a:pPr marL="0" lvl="0" indent="0" algn="l" rtl="0">
              <a:spcBef>
                <a:spcPts val="0"/>
              </a:spcBef>
              <a:spcAft>
                <a:spcPts val="0"/>
              </a:spcAft>
              <a:buNone/>
            </a:pPr>
            <a:r>
              <a:rPr lang="en"/>
              <a:t>*Instructors are not required to incorporate the ePortfolio component in AY2025-2026</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3"/>
          <p:cNvSpPr txBox="1">
            <a:spLocks noGrp="1"/>
          </p:cNvSpPr>
          <p:nvPr>
            <p:ph type="title"/>
          </p:nvPr>
        </p:nvSpPr>
        <p:spPr>
          <a:xfrm>
            <a:off x="185899" y="174500"/>
            <a:ext cx="8520600" cy="52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does </a:t>
            </a:r>
            <a:r>
              <a:rPr lang="en" b="1" i="1"/>
              <a:t>not</a:t>
            </a:r>
            <a:r>
              <a:rPr lang="en"/>
              <a:t> count as an E3?</a:t>
            </a:r>
            <a:endParaRPr/>
          </a:p>
        </p:txBody>
      </p:sp>
      <p:sp>
        <p:nvSpPr>
          <p:cNvPr id="163" name="Google Shape;163;p33"/>
          <p:cNvSpPr txBox="1">
            <a:spLocks noGrp="1"/>
          </p:cNvSpPr>
          <p:nvPr>
            <p:ph type="body" idx="1"/>
          </p:nvPr>
        </p:nvSpPr>
        <p:spPr>
          <a:xfrm>
            <a:off x="282750" y="824750"/>
            <a:ext cx="5095200" cy="34683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Major capstone courses</a:t>
            </a:r>
            <a:endParaRPr/>
          </a:p>
          <a:p>
            <a:pPr marL="914400" lvl="1" indent="-317500" algn="l" rtl="0">
              <a:spcBef>
                <a:spcPts val="0"/>
              </a:spcBef>
              <a:spcAft>
                <a:spcPts val="0"/>
              </a:spcAft>
              <a:buSzPts val="1400"/>
              <a:buChar char="○"/>
            </a:pPr>
            <a:r>
              <a:rPr lang="en" b="1" i="1"/>
              <a:t>Why? </a:t>
            </a:r>
            <a:r>
              <a:rPr lang="en"/>
              <a:t>Major restricted</a:t>
            </a:r>
            <a:endParaRPr/>
          </a:p>
          <a:p>
            <a:pPr marL="457200" lvl="0" indent="-317500" algn="l" rtl="0">
              <a:spcBef>
                <a:spcPts val="1000"/>
              </a:spcBef>
              <a:spcAft>
                <a:spcPts val="0"/>
              </a:spcAft>
              <a:buSzPts val="1400"/>
              <a:buChar char="●"/>
            </a:pPr>
            <a:r>
              <a:rPr lang="en"/>
              <a:t>The Enterprise Program as a whole</a:t>
            </a:r>
            <a:endParaRPr/>
          </a:p>
          <a:p>
            <a:pPr marL="914400" lvl="1" indent="-317500" algn="l" rtl="0">
              <a:spcBef>
                <a:spcPts val="0"/>
              </a:spcBef>
              <a:spcAft>
                <a:spcPts val="0"/>
              </a:spcAft>
              <a:buSzPts val="1400"/>
              <a:buChar char="○"/>
            </a:pPr>
            <a:r>
              <a:rPr lang="en" b="1" i="1">
                <a:solidFill>
                  <a:schemeClr val="dk1"/>
                </a:solidFill>
              </a:rPr>
              <a:t>Why? </a:t>
            </a:r>
            <a:r>
              <a:rPr lang="en"/>
              <a:t>Not grounded in a SHAPE discipline</a:t>
            </a:r>
            <a:endParaRPr/>
          </a:p>
          <a:p>
            <a:pPr marL="457200" lvl="0" indent="-317500" algn="l" rtl="0">
              <a:spcBef>
                <a:spcPts val="1000"/>
              </a:spcBef>
              <a:spcAft>
                <a:spcPts val="0"/>
              </a:spcAft>
              <a:buSzPts val="1400"/>
              <a:buChar char="●"/>
            </a:pPr>
            <a:r>
              <a:rPr lang="en"/>
              <a:t>Summer co-ops</a:t>
            </a:r>
            <a:endParaRPr/>
          </a:p>
          <a:p>
            <a:pPr marL="914400" lvl="1" indent="-317500" algn="l" rtl="0">
              <a:spcBef>
                <a:spcPts val="0"/>
              </a:spcBef>
              <a:spcAft>
                <a:spcPts val="0"/>
              </a:spcAft>
              <a:buSzPts val="1400"/>
              <a:buChar char="○"/>
            </a:pPr>
            <a:r>
              <a:rPr lang="en" b="1" i="1">
                <a:solidFill>
                  <a:schemeClr val="dk1"/>
                </a:solidFill>
              </a:rPr>
              <a:t>Why? </a:t>
            </a:r>
            <a:r>
              <a:rPr lang="en">
                <a:solidFill>
                  <a:schemeClr val="dk1"/>
                </a:solidFill>
              </a:rPr>
              <a:t>Projects are focused on disciplinary knowledge</a:t>
            </a:r>
            <a:endParaRPr/>
          </a:p>
          <a:p>
            <a:pPr marL="457200" lvl="0" indent="-317500" algn="l" rtl="0">
              <a:spcBef>
                <a:spcPts val="1000"/>
              </a:spcBef>
              <a:spcAft>
                <a:spcPts val="0"/>
              </a:spcAft>
              <a:buSzPts val="1400"/>
              <a:buChar char="●"/>
            </a:pPr>
            <a:r>
              <a:rPr lang="en"/>
              <a:t>Students just volunteering with an organization and getting credit for it</a:t>
            </a:r>
            <a:endParaRPr/>
          </a:p>
          <a:p>
            <a:pPr marL="914400" lvl="1" indent="-317500" algn="l" rtl="0">
              <a:spcBef>
                <a:spcPts val="0"/>
              </a:spcBef>
              <a:spcAft>
                <a:spcPts val="0"/>
              </a:spcAft>
              <a:buSzPts val="1400"/>
              <a:buChar char="○"/>
            </a:pPr>
            <a:r>
              <a:rPr lang="en" b="1" i="1">
                <a:solidFill>
                  <a:schemeClr val="dk1"/>
                </a:solidFill>
              </a:rPr>
              <a:t>Why? </a:t>
            </a:r>
            <a:r>
              <a:rPr lang="en"/>
              <a:t>No curricular framework</a:t>
            </a:r>
            <a:endParaRPr/>
          </a:p>
          <a:p>
            <a:pPr marL="457200" lvl="0" indent="-317500" algn="l" rtl="0">
              <a:spcBef>
                <a:spcPts val="1000"/>
              </a:spcBef>
              <a:spcAft>
                <a:spcPts val="0"/>
              </a:spcAft>
              <a:buSzPts val="1400"/>
              <a:buChar char="●"/>
            </a:pPr>
            <a:r>
              <a:rPr lang="en"/>
              <a:t>Reading and discussion-based course about pressing social issues</a:t>
            </a:r>
            <a:endParaRPr/>
          </a:p>
          <a:p>
            <a:pPr marL="914400" lvl="1" indent="-317500" algn="l" rtl="0">
              <a:spcBef>
                <a:spcPts val="0"/>
              </a:spcBef>
              <a:spcAft>
                <a:spcPts val="1000"/>
              </a:spcAft>
              <a:buClr>
                <a:schemeClr val="dk1"/>
              </a:buClr>
              <a:buSzPts val="1400"/>
              <a:buChar char="○"/>
            </a:pPr>
            <a:r>
              <a:rPr lang="en" b="1" i="1">
                <a:solidFill>
                  <a:schemeClr val="dk1"/>
                </a:solidFill>
              </a:rPr>
              <a:t>Why? </a:t>
            </a:r>
            <a:r>
              <a:rPr lang="en">
                <a:solidFill>
                  <a:schemeClr val="dk1"/>
                </a:solidFill>
              </a:rPr>
              <a:t>Not hands-on</a:t>
            </a:r>
            <a:endParaRPr/>
          </a:p>
        </p:txBody>
      </p:sp>
      <p:pic>
        <p:nvPicPr>
          <p:cNvPr id="164" name="Google Shape;164;p33"/>
          <p:cNvPicPr preferRelativeResize="0"/>
          <p:nvPr/>
        </p:nvPicPr>
        <p:blipFill rotWithShape="1">
          <a:blip r:embed="rId3">
            <a:alphaModFix/>
          </a:blip>
          <a:srcRect l="19896" r="14589"/>
          <a:stretch/>
        </p:blipFill>
        <p:spPr>
          <a:xfrm>
            <a:off x="5562550" y="697688"/>
            <a:ext cx="2964001" cy="30162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4"/>
          <p:cNvSpPr txBox="1">
            <a:spLocks noGrp="1"/>
          </p:cNvSpPr>
          <p:nvPr>
            <p:ph type="title"/>
          </p:nvPr>
        </p:nvSpPr>
        <p:spPr>
          <a:xfrm>
            <a:off x="185899" y="174500"/>
            <a:ext cx="8520600" cy="52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Rollout &amp; Expected Seat Capacity</a:t>
            </a:r>
            <a:endParaRPr/>
          </a:p>
        </p:txBody>
      </p:sp>
      <p:sp>
        <p:nvSpPr>
          <p:cNvPr id="170" name="Google Shape;170;p34"/>
          <p:cNvSpPr txBox="1">
            <a:spLocks noGrp="1"/>
          </p:cNvSpPr>
          <p:nvPr>
            <p:ph type="body" idx="1"/>
          </p:nvPr>
        </p:nvSpPr>
        <p:spPr>
          <a:xfrm>
            <a:off x="282750" y="900953"/>
            <a:ext cx="8423700" cy="3468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Planning for full implementation AY 2027-2028</a:t>
            </a:r>
            <a:endParaRPr/>
          </a:p>
          <a:p>
            <a:pPr marL="457200" lvl="0" indent="-317500" algn="l" rtl="0">
              <a:spcBef>
                <a:spcPts val="0"/>
              </a:spcBef>
              <a:spcAft>
                <a:spcPts val="0"/>
              </a:spcAft>
              <a:buSzPts val="1400"/>
              <a:buChar char="●"/>
            </a:pPr>
            <a:r>
              <a:rPr lang="en"/>
              <a:t>AY25-26 25% capacity = 225 - 375 seats</a:t>
            </a:r>
            <a:endParaRPr/>
          </a:p>
          <a:p>
            <a:pPr marL="457200" lvl="0" indent="-317500" algn="l" rtl="0">
              <a:spcBef>
                <a:spcPts val="0"/>
              </a:spcBef>
              <a:spcAft>
                <a:spcPts val="0"/>
              </a:spcAft>
              <a:buSzPts val="1400"/>
              <a:buChar char="●"/>
            </a:pPr>
            <a:r>
              <a:rPr lang="en"/>
              <a:t>AY26-27 50% </a:t>
            </a:r>
            <a:r>
              <a:rPr lang="en">
                <a:solidFill>
                  <a:schemeClr val="dk1"/>
                </a:solidFill>
              </a:rPr>
              <a:t>capacity </a:t>
            </a:r>
            <a:r>
              <a:rPr lang="en"/>
              <a:t>= 450 - 750 seats</a:t>
            </a:r>
            <a:endParaRPr/>
          </a:p>
          <a:p>
            <a:pPr marL="457200" lvl="0" indent="-317500" algn="l" rtl="0">
              <a:spcBef>
                <a:spcPts val="0"/>
              </a:spcBef>
              <a:spcAft>
                <a:spcPts val="0"/>
              </a:spcAft>
              <a:buSzPts val="1400"/>
              <a:buChar char="●"/>
            </a:pPr>
            <a:r>
              <a:rPr lang="en"/>
              <a:t>AY27-28 100% </a:t>
            </a:r>
            <a:r>
              <a:rPr lang="en">
                <a:solidFill>
                  <a:schemeClr val="dk1"/>
                </a:solidFill>
              </a:rPr>
              <a:t>capacity </a:t>
            </a:r>
            <a:r>
              <a:rPr lang="en"/>
              <a:t>= 900 - 1500 seats</a:t>
            </a:r>
            <a:endParaRPr/>
          </a:p>
          <a:p>
            <a:pPr marL="0" lvl="0" indent="0" algn="l" rtl="0">
              <a:spcBef>
                <a:spcPts val="0"/>
              </a:spcBef>
              <a:spcAft>
                <a:spcPts val="0"/>
              </a:spcAft>
              <a:buNone/>
            </a:pPr>
            <a:endParaRPr/>
          </a:p>
          <a:p>
            <a:pPr marL="0" lvl="0" indent="0" algn="l" rtl="0">
              <a:spcBef>
                <a:spcPts val="0"/>
              </a:spcBef>
              <a:spcAft>
                <a:spcPts val="0"/>
              </a:spcAft>
              <a:buNone/>
            </a:pPr>
            <a:r>
              <a:rPr lang="en"/>
              <a:t>For next year, there are </a:t>
            </a:r>
            <a:r>
              <a:rPr lang="en" b="1" i="1"/>
              <a:t>~500 E3 seats available </a:t>
            </a:r>
            <a:r>
              <a:rPr lang="en"/>
              <a:t>just based on what has already been approved</a:t>
            </a:r>
            <a:endParaRPr/>
          </a:p>
          <a:p>
            <a:pPr marL="0" lvl="0" indent="0" algn="l" rtl="0">
              <a:spcBef>
                <a:spcPts val="0"/>
              </a:spcBef>
              <a:spcAft>
                <a:spcPts val="0"/>
              </a:spcAft>
              <a:buNone/>
            </a:pPr>
            <a:endParaRPr/>
          </a:p>
          <a:p>
            <a:pPr marL="0" lvl="0" indent="0" algn="l" rtl="0">
              <a:spcBef>
                <a:spcPts val="0"/>
              </a:spcBef>
              <a:spcAft>
                <a:spcPts val="0"/>
              </a:spcAft>
              <a:buNone/>
            </a:pPr>
            <a:r>
              <a:rPr lang="en"/>
              <a:t>We will need about 28 sections/semester by full implementation</a:t>
            </a:r>
            <a:endParaRPr/>
          </a:p>
          <a:p>
            <a:pPr marL="0" lvl="0" indent="0" algn="l" rtl="0">
              <a:spcBef>
                <a:spcPts val="0"/>
              </a:spcBef>
              <a:spcAft>
                <a:spcPts val="0"/>
              </a:spcAft>
              <a:buNone/>
            </a:pPr>
            <a:endParaRPr/>
          </a:p>
          <a:p>
            <a:pPr marL="0" lvl="0" indent="0" algn="l" rtl="0">
              <a:spcBef>
                <a:spcPts val="0"/>
              </a:spcBef>
              <a:spcAft>
                <a:spcPts val="0"/>
              </a:spcAft>
              <a:buNone/>
            </a:pPr>
            <a:r>
              <a:rPr lang="en"/>
              <a:t>If interested in developing an E3, fill out this </a:t>
            </a:r>
            <a:r>
              <a:rPr lang="en" u="sng">
                <a:solidFill>
                  <a:schemeClr val="hlink"/>
                </a:solidFill>
                <a:hlinkClick r:id="rId3"/>
              </a:rPr>
              <a:t>Interest Form</a:t>
            </a:r>
            <a:r>
              <a:rPr lang="en"/>
              <a:t> or reach out to me</a:t>
            </a:r>
            <a:endParaRPr/>
          </a:p>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5"/>
          <p:cNvSpPr txBox="1">
            <a:spLocks noGrp="1"/>
          </p:cNvSpPr>
          <p:nvPr>
            <p:ph type="title"/>
          </p:nvPr>
        </p:nvSpPr>
        <p:spPr>
          <a:xfrm>
            <a:off x="185900" y="174500"/>
            <a:ext cx="8520600" cy="52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E3 Fellows</a:t>
            </a:r>
            <a:endParaRPr/>
          </a:p>
        </p:txBody>
      </p:sp>
      <p:sp>
        <p:nvSpPr>
          <p:cNvPr id="176" name="Google Shape;176;p35"/>
          <p:cNvSpPr txBox="1">
            <a:spLocks noGrp="1"/>
          </p:cNvSpPr>
          <p:nvPr>
            <p:ph type="body" idx="1"/>
          </p:nvPr>
        </p:nvSpPr>
        <p:spPr>
          <a:xfrm>
            <a:off x="282750" y="900950"/>
            <a:ext cx="4191600" cy="366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Members</a:t>
            </a:r>
            <a:endParaRPr b="1"/>
          </a:p>
          <a:p>
            <a:pPr marL="0" lvl="0" indent="0" algn="l" rtl="0">
              <a:spcBef>
                <a:spcPts val="1000"/>
              </a:spcBef>
              <a:spcAft>
                <a:spcPts val="0"/>
              </a:spcAft>
              <a:buNone/>
            </a:pPr>
            <a:r>
              <a:rPr lang="en"/>
              <a:t>Ann Hardin - College of Business</a:t>
            </a:r>
            <a:endParaRPr/>
          </a:p>
          <a:p>
            <a:pPr marL="0" lvl="0" indent="0" algn="l" rtl="0">
              <a:spcBef>
                <a:spcPts val="1000"/>
              </a:spcBef>
              <a:spcAft>
                <a:spcPts val="0"/>
              </a:spcAft>
              <a:buNone/>
            </a:pPr>
            <a:r>
              <a:rPr lang="en"/>
              <a:t>Sarah Bell - Humanities</a:t>
            </a:r>
            <a:endParaRPr/>
          </a:p>
          <a:p>
            <a:pPr marL="0" lvl="0" indent="0" algn="l" rtl="0">
              <a:spcBef>
                <a:spcPts val="1000"/>
              </a:spcBef>
              <a:spcAft>
                <a:spcPts val="0"/>
              </a:spcAft>
              <a:buNone/>
            </a:pPr>
            <a:r>
              <a:rPr lang="en"/>
              <a:t>Richard Canevez	 - Humanities</a:t>
            </a:r>
            <a:endParaRPr/>
          </a:p>
          <a:p>
            <a:pPr marL="0" lvl="0" indent="0" algn="l" rtl="0">
              <a:spcBef>
                <a:spcPts val="1000"/>
              </a:spcBef>
              <a:spcAft>
                <a:spcPts val="0"/>
              </a:spcAft>
              <a:buNone/>
            </a:pPr>
            <a:r>
              <a:rPr lang="en"/>
              <a:t>Jenni Nance - Humanities</a:t>
            </a:r>
            <a:endParaRPr/>
          </a:p>
          <a:p>
            <a:pPr marL="0" lvl="0" indent="0" algn="l" rtl="0">
              <a:spcBef>
                <a:spcPts val="1000"/>
              </a:spcBef>
              <a:spcAft>
                <a:spcPts val="0"/>
              </a:spcAft>
              <a:buNone/>
            </a:pPr>
            <a:r>
              <a:rPr lang="en"/>
              <a:t>Matt Seigel - Humanities</a:t>
            </a:r>
            <a:endParaRPr/>
          </a:p>
          <a:p>
            <a:pPr marL="0" lvl="0" indent="0" algn="l" rtl="0">
              <a:spcBef>
                <a:spcPts val="1000"/>
              </a:spcBef>
              <a:spcAft>
                <a:spcPts val="0"/>
              </a:spcAft>
              <a:buNone/>
            </a:pPr>
            <a:r>
              <a:rPr lang="en"/>
              <a:t>Kedmon Hungwe - Psychology &amp; Human Factors</a:t>
            </a:r>
            <a:endParaRPr/>
          </a:p>
          <a:p>
            <a:pPr marL="0" lvl="0" indent="0" algn="l" rtl="0">
              <a:spcBef>
                <a:spcPts val="1000"/>
              </a:spcBef>
              <a:spcAft>
                <a:spcPts val="0"/>
              </a:spcAft>
              <a:buNone/>
            </a:pPr>
            <a:r>
              <a:rPr lang="en"/>
              <a:t>Angie Carter - Social Sciences</a:t>
            </a:r>
            <a:endParaRPr/>
          </a:p>
          <a:p>
            <a:pPr marL="0" lvl="0" indent="0" algn="l" rtl="0">
              <a:spcBef>
                <a:spcPts val="1000"/>
              </a:spcBef>
              <a:spcAft>
                <a:spcPts val="0"/>
              </a:spcAft>
              <a:buNone/>
            </a:pPr>
            <a:r>
              <a:rPr lang="en"/>
              <a:t>Mark Rhodes - Social Sciences</a:t>
            </a:r>
            <a:endParaRPr/>
          </a:p>
          <a:p>
            <a:pPr marL="0" lvl="0" indent="0" algn="l" rtl="0">
              <a:spcBef>
                <a:spcPts val="1000"/>
              </a:spcBef>
              <a:spcAft>
                <a:spcPts val="1000"/>
              </a:spcAft>
              <a:buNone/>
            </a:pPr>
            <a:r>
              <a:rPr lang="en"/>
              <a:t>Sarah F Scarlett - Social Sciences</a:t>
            </a:r>
            <a:endParaRPr/>
          </a:p>
        </p:txBody>
      </p:sp>
      <p:sp>
        <p:nvSpPr>
          <p:cNvPr id="177" name="Google Shape;177;p35"/>
          <p:cNvSpPr txBox="1">
            <a:spLocks noGrp="1"/>
          </p:cNvSpPr>
          <p:nvPr>
            <p:ph type="body" idx="2"/>
          </p:nvPr>
        </p:nvSpPr>
        <p:spPr>
          <a:xfrm>
            <a:off x="4572000" y="900952"/>
            <a:ext cx="3999900" cy="366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Projects:</a:t>
            </a:r>
            <a:endParaRPr b="1"/>
          </a:p>
          <a:p>
            <a:pPr marL="457200" lvl="0" indent="-317500" algn="l" rtl="0">
              <a:spcBef>
                <a:spcPts val="1000"/>
              </a:spcBef>
              <a:spcAft>
                <a:spcPts val="0"/>
              </a:spcAft>
              <a:buSzPts val="1400"/>
              <a:buChar char="●"/>
            </a:pPr>
            <a:r>
              <a:rPr lang="en"/>
              <a:t>Community partnership materials</a:t>
            </a:r>
            <a:endParaRPr/>
          </a:p>
          <a:p>
            <a:pPr marL="457200" lvl="0" indent="-317500" algn="l" rtl="0">
              <a:spcBef>
                <a:spcPts val="1000"/>
              </a:spcBef>
              <a:spcAft>
                <a:spcPts val="0"/>
              </a:spcAft>
              <a:buSzPts val="1400"/>
              <a:buChar char="●"/>
            </a:pPr>
            <a:r>
              <a:rPr lang="en"/>
              <a:t>Pedagogical resources</a:t>
            </a:r>
            <a:endParaRPr/>
          </a:p>
          <a:p>
            <a:pPr marL="457200" lvl="0" indent="-317500" algn="l" rtl="0">
              <a:spcBef>
                <a:spcPts val="1000"/>
              </a:spcBef>
              <a:spcAft>
                <a:spcPts val="1000"/>
              </a:spcAft>
              <a:buSzPts val="1400"/>
              <a:buChar char="●"/>
            </a:pPr>
            <a:r>
              <a:rPr lang="en"/>
              <a:t>Workload equity models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6"/>
          <p:cNvSpPr txBox="1">
            <a:spLocks noGrp="1"/>
          </p:cNvSpPr>
          <p:nvPr>
            <p:ph type="title"/>
          </p:nvPr>
        </p:nvSpPr>
        <p:spPr>
          <a:xfrm>
            <a:off x="185899" y="174500"/>
            <a:ext cx="8520600" cy="52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Community Focus Groups</a:t>
            </a:r>
            <a:endParaRPr/>
          </a:p>
        </p:txBody>
      </p:sp>
      <p:sp>
        <p:nvSpPr>
          <p:cNvPr id="183" name="Google Shape;183;p36"/>
          <p:cNvSpPr txBox="1">
            <a:spLocks noGrp="1"/>
          </p:cNvSpPr>
          <p:nvPr>
            <p:ph type="body" idx="1"/>
          </p:nvPr>
        </p:nvSpPr>
        <p:spPr>
          <a:xfrm>
            <a:off x="282750" y="900950"/>
            <a:ext cx="4289400" cy="34683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Partnered with the Keweenaw Community Foundation</a:t>
            </a:r>
            <a:endParaRPr/>
          </a:p>
          <a:p>
            <a:pPr marL="457200" lvl="0" indent="-317500" algn="l" rtl="0">
              <a:spcBef>
                <a:spcPts val="1000"/>
              </a:spcBef>
              <a:spcAft>
                <a:spcPts val="0"/>
              </a:spcAft>
              <a:buSzPts val="1400"/>
              <a:buChar char="●"/>
            </a:pPr>
            <a:r>
              <a:rPr lang="en"/>
              <a:t>Hosted 5 Focus Groups in January</a:t>
            </a:r>
            <a:endParaRPr/>
          </a:p>
          <a:p>
            <a:pPr marL="457200" lvl="0" indent="-317500" algn="l" rtl="0">
              <a:spcBef>
                <a:spcPts val="1000"/>
              </a:spcBef>
              <a:spcAft>
                <a:spcPts val="0"/>
              </a:spcAft>
              <a:buSzPts val="1400"/>
              <a:buChar char="●"/>
            </a:pPr>
            <a:r>
              <a:rPr lang="en"/>
              <a:t>Over 50 participants attended (governmental agencies, non profits, small businesses, Michigan Tech faculty &amp; staff)</a:t>
            </a:r>
            <a:endParaRPr/>
          </a:p>
          <a:p>
            <a:pPr marL="457200" lvl="0" indent="-317500" algn="l" rtl="0">
              <a:spcBef>
                <a:spcPts val="1000"/>
              </a:spcBef>
              <a:spcAft>
                <a:spcPts val="0"/>
              </a:spcAft>
              <a:buSzPts val="1400"/>
              <a:buChar char="●"/>
            </a:pPr>
            <a:r>
              <a:rPr lang="en"/>
              <a:t>Overall, partner organizations were very excited about this possibility but identified a need for clear structure</a:t>
            </a:r>
            <a:endParaRPr/>
          </a:p>
          <a:p>
            <a:pPr marL="0" lvl="0" indent="0" algn="l" rtl="0">
              <a:spcBef>
                <a:spcPts val="1000"/>
              </a:spcBef>
              <a:spcAft>
                <a:spcPts val="1000"/>
              </a:spcAft>
              <a:buNone/>
            </a:pPr>
            <a:endParaRPr/>
          </a:p>
        </p:txBody>
      </p:sp>
      <p:pic>
        <p:nvPicPr>
          <p:cNvPr id="184" name="Google Shape;184;p36" title="IMG_7639.jpg"/>
          <p:cNvPicPr preferRelativeResize="0"/>
          <p:nvPr/>
        </p:nvPicPr>
        <p:blipFill rotWithShape="1">
          <a:blip r:embed="rId3">
            <a:alphaModFix/>
          </a:blip>
          <a:srcRect l="21685" r="8856"/>
          <a:stretch/>
        </p:blipFill>
        <p:spPr>
          <a:xfrm>
            <a:off x="4744325" y="967438"/>
            <a:ext cx="3962127" cy="3208625"/>
          </a:xfrm>
          <a:prstGeom prst="rect">
            <a:avLst/>
          </a:prstGeom>
          <a:noFill/>
          <a:ln>
            <a:noFill/>
          </a:ln>
        </p:spPr>
      </p:pic>
    </p:spTree>
  </p:cSld>
  <p:clrMapOvr>
    <a:masterClrMapping/>
  </p:clrMapOvr>
</p:sld>
</file>

<file path=ppt/theme/theme1.xml><?xml version="1.0" encoding="utf-8"?>
<a:theme xmlns:a="http://schemas.openxmlformats.org/drawingml/2006/main" name="Essential Education">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651</Words>
  <Application>Microsoft Office PowerPoint</Application>
  <PresentationFormat>On-screen Show (16:9)</PresentationFormat>
  <Paragraphs>94</Paragraphs>
  <Slides>11</Slides>
  <Notes>11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Arial</vt:lpstr>
      <vt:lpstr>Open Sans</vt:lpstr>
      <vt:lpstr>Helvetica Neue</vt:lpstr>
      <vt:lpstr>Avenir</vt:lpstr>
      <vt:lpstr>Essential Education</vt:lpstr>
      <vt:lpstr>Simple Dark</vt:lpstr>
      <vt:lpstr>Essential Education Experience (E3)</vt:lpstr>
      <vt:lpstr>What is an Essential Ed Experience?</vt:lpstr>
      <vt:lpstr>Types of E3s</vt:lpstr>
      <vt:lpstr>Required Elements</vt:lpstr>
      <vt:lpstr>ePortfolio</vt:lpstr>
      <vt:lpstr>What does not count as an E3?</vt:lpstr>
      <vt:lpstr>Rollout &amp; Expected Seat Capacity</vt:lpstr>
      <vt:lpstr>E3 Fellows</vt:lpstr>
      <vt:lpstr>Community Focus Groups</vt:lpstr>
      <vt:lpstr>Community Focus Group Findings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atbuchan</dc:creator>
  <cp:lastModifiedBy>atbuchan</cp:lastModifiedBy>
  <cp:revision>1</cp:revision>
  <dcterms:modified xsi:type="dcterms:W3CDTF">2025-03-20T14:24:35Z</dcterms:modified>
</cp:coreProperties>
</file>